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3A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98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9FB11-4127-465D-AD2E-ACC6D3764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08614-ACA0-43BD-A35A-205565BCCE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9B280-5FA3-415E-852B-26F6D433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43A0E-C4F6-43FC-A907-D8665C495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7C5E0-5C91-4F44-8D83-B5F024E0B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80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06BC3-CC6D-4C33-85E8-0CFEA51F0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727277-E005-4982-AF63-6C43F02B44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05CC8-6FC4-4570-993D-C37D2E2F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FE94E-F9F2-43BE-84EC-F1D4E0947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FC07E-1A49-4488-8E97-6A3161A36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2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A6DC37-776F-49C9-B94A-33D598667B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025946-AEC0-4A0F-82D8-6C7D07C008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EC7FD-9FC3-4A1D-AAB0-86576ACDE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F1003-7503-44A2-8412-1E76B90CB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27F04-9157-4573-924E-D6D504B1E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96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29350-CD01-4C7D-8020-440E44282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352EC-1DC7-4167-8989-79988AD3A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7EF6D-EA13-48FB-8D29-B4F26EEB8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F5787-883B-4B2A-A2E5-7736E440D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3A302-241E-4419-81F0-1536F81CB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4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6FB0F-5E09-4533-95AB-7C7D4EB20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3B897A-2FCC-4C71-941E-1E88CC1F6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D61C5-D99C-4189-916E-B5C04259A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10EB1-A7F0-4127-87CF-F403D6CA7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04B0C-A830-41FA-AEEA-B7F39899F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32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FB3B9-4675-4134-8E5D-9707B8166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E0792-DBCC-4252-9850-1C3704C643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612BD-4750-439E-BD95-D0D82B3B4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D35313-479E-47D6-B258-1DC29AAB8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1940D1-6F8D-4DA7-AFB1-932DF769B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471FA-7453-43E8-B4E2-6925CF03A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5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2CDA3-42AB-4D47-86C5-88ADCE380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DB4BD0-1993-4459-8446-D56F289B3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84A89-B9E9-43F9-9562-0B731D19B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14DF33-01F8-4AC2-BAF7-AFF3512600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016B65-459A-4977-B281-3A5F06DDE1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9704A7-1437-4628-8488-020814415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101338-72C5-425A-A6C8-A805EFD0F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61646A-66EF-47E5-A2C1-ECEF9A74C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92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4CFB1-C1CA-4F8E-9351-27069438D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97BBEB-7B0B-48E4-8FFD-42935192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F695E3-29D2-4C46-A6E1-72E301646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68F22-339F-4560-AE02-8630AB859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1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EE64BE-B4E5-4175-BE0C-DEC4FA8F5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4D4ED5-D10A-4739-9D38-403D1646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CF13EE-3203-432F-83A2-ABF0DB83E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10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B0D26-A868-4C58-8420-7653BF690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31903-70DD-47E1-9080-D37853505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2B293C-DB39-493E-8768-9CC22DD73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07E8CC-276F-4783-8728-480E54E9E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025E3-9219-42F3-9A93-BFE9791F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356F8-8581-4B5F-A3DB-546EDBA01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79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D30EE-47EA-4EF9-92E0-20270045B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EF7264-062A-4C04-AF86-12015656F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02086A-AEAA-4C13-B9BF-41EB5FD01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CED13-E100-4D47-B764-FE8EF125C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7C6D52-88D5-4C61-BB3D-9EA0654D1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90D084-8017-471D-9657-59CEAB846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3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A1A03D-BA7A-4AD4-B568-4F1E45B1A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0323BB-23AF-43D3-9139-C4D2C0E29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89817-0039-4432-B4EC-6FEEB166EF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B36B2-ADA8-44AB-853E-5A31EE587A31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4910F-6C1B-4B57-99B5-46F152A1A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60B8A-D759-4DBD-B7A6-0FD0E2C4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A146A-FFD2-44D5-9F1A-7621A05E3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94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8">
            <a:extLst>
              <a:ext uri="{FF2B5EF4-FFF2-40B4-BE49-F238E27FC236}">
                <a16:creationId xmlns:a16="http://schemas.microsoft.com/office/drawing/2014/main" id="{313DBA13-1FC8-4FC9-8A93-F84270D5B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3870" y="2347415"/>
            <a:ext cx="1219688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164C7C1-0780-4F17-AE11-05E52C5F3F5B}"/>
              </a:ext>
            </a:extLst>
          </p:cNvPr>
          <p:cNvGrpSpPr/>
          <p:nvPr/>
        </p:nvGrpSpPr>
        <p:grpSpPr>
          <a:xfrm>
            <a:off x="3215441" y="1379220"/>
            <a:ext cx="6907530" cy="3017975"/>
            <a:chOff x="3215441" y="1379220"/>
            <a:chExt cx="6907530" cy="3017975"/>
          </a:xfrm>
        </p:grpSpPr>
        <p:pic>
          <p:nvPicPr>
            <p:cNvPr id="53" name="image1.png">
              <a:extLst>
                <a:ext uri="{FF2B5EF4-FFF2-40B4-BE49-F238E27FC236}">
                  <a16:creationId xmlns:a16="http://schemas.microsoft.com/office/drawing/2014/main" id="{E3D975D0-496A-4A5C-ADED-8C2D2E450E9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5441" y="1379220"/>
              <a:ext cx="6907530" cy="2049780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E1E745B-3603-4BB3-9558-96E68F6FE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92593" y="3549352"/>
              <a:ext cx="6830378" cy="847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566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8">
            <a:extLst>
              <a:ext uri="{FF2B5EF4-FFF2-40B4-BE49-F238E27FC236}">
                <a16:creationId xmlns:a16="http://schemas.microsoft.com/office/drawing/2014/main" id="{313DBA13-1FC8-4FC9-8A93-F84270D5B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3870" y="2347415"/>
            <a:ext cx="1219688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D24091C-25AC-4D58-B41B-DCD357DC5A6A}"/>
              </a:ext>
            </a:extLst>
          </p:cNvPr>
          <p:cNvGrpSpPr/>
          <p:nvPr/>
        </p:nvGrpSpPr>
        <p:grpSpPr>
          <a:xfrm>
            <a:off x="3165747" y="1379220"/>
            <a:ext cx="6907530" cy="3017975"/>
            <a:chOff x="3165747" y="1379220"/>
            <a:chExt cx="6907530" cy="3017975"/>
          </a:xfrm>
        </p:grpSpPr>
        <p:pic>
          <p:nvPicPr>
            <p:cNvPr id="53" name="image1.png">
              <a:extLst>
                <a:ext uri="{FF2B5EF4-FFF2-40B4-BE49-F238E27FC236}">
                  <a16:creationId xmlns:a16="http://schemas.microsoft.com/office/drawing/2014/main" id="{E3D975D0-496A-4A5C-ADED-8C2D2E450E9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65747" y="1379220"/>
              <a:ext cx="6907530" cy="2049780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E1E745B-3603-4BB3-9558-96E68F6FEC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52129"/>
            <a:stretch/>
          </p:blipFill>
          <p:spPr>
            <a:xfrm>
              <a:off x="3363373" y="3549352"/>
              <a:ext cx="3108207" cy="847843"/>
            </a:xfrm>
            <a:prstGeom prst="rect">
              <a:avLst/>
            </a:prstGeom>
          </p:spPr>
        </p:pic>
        <p:sp>
          <p:nvSpPr>
            <p:cNvPr id="2" name="Rectangle 3">
              <a:extLst>
                <a:ext uri="{FF2B5EF4-FFF2-40B4-BE49-F238E27FC236}">
                  <a16:creationId xmlns:a16="http://schemas.microsoft.com/office/drawing/2014/main" id="{865A9CC0-8CA1-4F28-A385-6FC4F6526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19512" y="3433415"/>
              <a:ext cx="3389069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1" i="0" u="none" strike="noStrike" cap="none" normalizeH="0" baseline="0" dirty="0">
                  <a:ln>
                    <a:noFill/>
                  </a:ln>
                  <a:solidFill>
                    <a:srgbClr val="25408F"/>
                  </a:solidFill>
                  <a:effectLst/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Torre de </a:t>
              </a:r>
              <a:r>
                <a:rPr kumimoji="0" lang="en-US" altLang="en-US" sz="1400" b="1" i="0" u="none" strike="noStrike" cap="none" normalizeH="0" baseline="0" dirty="0" err="1">
                  <a:ln>
                    <a:noFill/>
                  </a:ln>
                  <a:solidFill>
                    <a:srgbClr val="25408F"/>
                  </a:solidFill>
                  <a:effectLst/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Ingenier</a:t>
              </a:r>
              <a:r>
                <a:rPr lang="en-US" altLang="en-US" sz="1400" b="1" dirty="0" err="1">
                  <a:solidFill>
                    <a:srgbClr val="25408F"/>
                  </a:solidFill>
                  <a:latin typeface="Calibri" panose="020F0502020204030204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i</a:t>
              </a:r>
              <a:r>
                <a:rPr kumimoji="0" lang="en-US" altLang="en-US" sz="1400" b="1" i="0" u="none" strike="noStrike" cap="none" normalizeH="0" baseline="0" dirty="0" err="1">
                  <a:ln>
                    <a:noFill/>
                  </a:ln>
                  <a:solidFill>
                    <a:srgbClr val="25408F"/>
                  </a:solidFill>
                  <a:effectLst/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a</a:t>
              </a:r>
              <a:r>
                <a:rPr kumimoji="0" lang="en-US" altLang="en-US" sz="1400" b="1" i="0" u="none" strike="noStrike" cap="none" normalizeH="0" baseline="0" dirty="0">
                  <a:ln>
                    <a:noFill/>
                  </a:ln>
                  <a:solidFill>
                    <a:srgbClr val="25408F"/>
                  </a:solidFill>
                  <a:effectLst/>
                  <a:latin typeface="Arial Unicode MS" panose="020B0604020202020204" pitchFamily="34" charset="-128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, Mexico City, Mexico</a:t>
              </a: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3" name="Group 1">
              <a:extLst>
                <a:ext uri="{FF2B5EF4-FFF2-40B4-BE49-F238E27FC236}">
                  <a16:creationId xmlns:a16="http://schemas.microsoft.com/office/drawing/2014/main" id="{28947144-0A70-4EFD-8CD3-22B3CDB5BF3B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6768594" y="4020990"/>
              <a:ext cx="3279613" cy="127928"/>
              <a:chOff x="6110" y="620"/>
              <a:chExt cx="6120" cy="2"/>
            </a:xfrm>
          </p:grpSpPr>
          <p:sp>
            <p:nvSpPr>
              <p:cNvPr id="4" name="Freeform 2">
                <a:extLst>
                  <a:ext uri="{FF2B5EF4-FFF2-40B4-BE49-F238E27FC236}">
                    <a16:creationId xmlns:a16="http://schemas.microsoft.com/office/drawing/2014/main" id="{123567D1-A0F2-496F-B97E-F5A62A0E6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0" y="620"/>
                <a:ext cx="6120" cy="2"/>
              </a:xfrm>
              <a:custGeom>
                <a:avLst/>
                <a:gdLst>
                  <a:gd name="T0" fmla="+- 0 6110 6110"/>
                  <a:gd name="T1" fmla="*/ T0 w 6120"/>
                  <a:gd name="T2" fmla="+- 0 12230 6110"/>
                  <a:gd name="T3" fmla="*/ T2 w 6120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6120">
                    <a:moveTo>
                      <a:pt x="0" y="0"/>
                    </a:moveTo>
                    <a:lnTo>
                      <a:pt x="6120" y="0"/>
                    </a:lnTo>
                  </a:path>
                </a:pathLst>
              </a:custGeom>
              <a:noFill/>
              <a:ln w="12700">
                <a:solidFill>
                  <a:srgbClr val="25408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729145B-1586-4543-982B-DF1815255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4816" y="3713213"/>
              <a:ext cx="3339375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1" i="0" u="none" strike="noStrike" cap="none" normalizeH="0" baseline="0" dirty="0">
                  <a:ln>
                    <a:noFill/>
                  </a:ln>
                  <a:solidFill>
                    <a:srgbClr val="25408F"/>
                  </a:solidFill>
                  <a:effectLst/>
                  <a:latin typeface="Arial Narrow" panose="020B0606020202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October 18 al 20, 2023</a:t>
              </a:r>
              <a:r>
                <a:rPr kumimoji="0" lang="en-US" alt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</a:t>
              </a:r>
              <a:endPara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841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15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 Unicode MS</vt:lpstr>
      <vt:lpstr>Arial</vt:lpstr>
      <vt:lpstr>Arial Narrow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Donoso</dc:creator>
  <cp:lastModifiedBy>Maria Donoso</cp:lastModifiedBy>
  <cp:revision>13</cp:revision>
  <dcterms:created xsi:type="dcterms:W3CDTF">2023-03-02T19:38:49Z</dcterms:created>
  <dcterms:modified xsi:type="dcterms:W3CDTF">2023-09-13T16:57:24Z</dcterms:modified>
</cp:coreProperties>
</file>