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7" r:id="rId1"/>
    <p:sldMasterId id="2147483748" r:id="rId2"/>
    <p:sldMasterId id="2147483749" r:id="rId3"/>
  </p:sldMasterIdLst>
  <p:notesMasterIdLst>
    <p:notesMasterId r:id="rId22"/>
  </p:notesMasterIdLst>
  <p:sldIdLst>
    <p:sldId id="256" r:id="rId4"/>
    <p:sldId id="257" r:id="rId5"/>
    <p:sldId id="258" r:id="rId6"/>
    <p:sldId id="259" r:id="rId7"/>
    <p:sldId id="260" r:id="rId8"/>
    <p:sldId id="261" r:id="rId9"/>
    <p:sldId id="262" r:id="rId10"/>
    <p:sldId id="263" r:id="rId11"/>
    <p:sldId id="264" r:id="rId12"/>
    <p:sldId id="275" r:id="rId13"/>
    <p:sldId id="276" r:id="rId14"/>
    <p:sldId id="267" r:id="rId15"/>
    <p:sldId id="268" r:id="rId16"/>
    <p:sldId id="269" r:id="rId17"/>
    <p:sldId id="270" r:id="rId18"/>
    <p:sldId id="271" r:id="rId19"/>
    <p:sldId id="273" r:id="rId20"/>
    <p:sldId id="274" r:id="rId21"/>
  </p:sldIdLst>
  <p:sldSz cx="9144000" cy="6858000" type="screen4x3"/>
  <p:notesSz cx="6858000" cy="9144000"/>
  <p:embeddedFontLst>
    <p:embeddedFont>
      <p:font typeface="Gill Sans" panose="020B0604020202020204" charset="0"/>
      <p:regular r:id="rId23"/>
      <p:bold r:id="rId24"/>
    </p:embeddedFont>
    <p:embeddedFont>
      <p:font typeface="Calibri" panose="020F0502020204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400F2167-1252-41A3-8746-BBCF2A18337F}">
  <a:tblStyle styleId="{400F2167-1252-41A3-8746-BBCF2A18337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b="off" i="off"/>
      <a:tcStyle>
        <a:tcBdr/>
        <a:fill>
          <a:solidFill>
            <a:srgbClr val="CACCD3"/>
          </a:solidFill>
        </a:fill>
      </a:tcStyle>
    </a:band1H>
    <a:band2H>
      <a:tcTxStyle b="off" i="off"/>
      <a:tcStyle>
        <a:tcBdr/>
      </a:tcStyle>
    </a:band2H>
    <a:band1V>
      <a:tcTxStyle b="off" i="off"/>
      <a:tcStyle>
        <a:tcBdr/>
        <a:fill>
          <a:solidFill>
            <a:srgbClr val="CACCD3"/>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33DC5D2-938E-4666-A0AC-40F22B43D7B2}"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84" y="-3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6864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usaid.gov/sites/default/files/documents/1865/Ag%20Water%20Management_Implementation%20Brief_Jan%202015.pdf" TargetMode="External"/><Relationship Id="rId3" Type="http://schemas.openxmlformats.org/officeDocument/2006/relationships/hyperlink" Target="https://www.dni.gov/files/documents/Special%20Report_ICA%20Global%20Water%20Security.pdf" TargetMode="External"/><Relationship Id="rId7" Type="http://schemas.openxmlformats.org/officeDocument/2006/relationships/hyperlink" Target="http://blogs.worldbank.org/water/water-and-war-turbulent-dynamics-between-water-and-fragility-conflict-and-violenc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www.worldbank.org/en/news/press-release/2013/04/19/wb-confronts-us-260-billion-a-year-in-global-economic-losses-from-lack-of-sanitation" TargetMode="External"/><Relationship Id="rId5" Type="http://schemas.openxmlformats.org/officeDocument/2006/relationships/hyperlink" Target="http://www.who.int/mediacentre/factsheets/fs391/en/" TargetMode="External"/><Relationship Id="rId4" Type="http://schemas.openxmlformats.org/officeDocument/2006/relationships/hyperlink" Target="https://www.usaid.gov/sites/default/files/documents/1866/WaterConflictToolkit.pdf" TargetMode="External"/><Relationship Id="rId9" Type="http://schemas.openxmlformats.org/officeDocument/2006/relationships/hyperlink" Target="https://www.unicef.org/media/media_92690.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a:t>For BFS I think we need to emphasize the following (in no particular order):</a:t>
            </a:r>
            <a:endParaRPr sz="1400"/>
          </a:p>
          <a:p>
            <a:pPr marL="457200" marR="0" lvl="0" indent="-317500" algn="l" rtl="0">
              <a:lnSpc>
                <a:spcPct val="100000"/>
              </a:lnSpc>
              <a:spcBef>
                <a:spcPts val="0"/>
              </a:spcBef>
              <a:spcAft>
                <a:spcPts val="0"/>
              </a:spcAft>
              <a:buSzPts val="1400"/>
              <a:buAutoNum type="arabicPeriod"/>
            </a:pPr>
            <a:r>
              <a:rPr lang="en-US" sz="1400"/>
              <a:t>Strong bipartisan support for water and sanitation for its own sake--as its own IR akin to agricultural development; and that we program in support of many development objectives</a:t>
            </a:r>
            <a:endParaRPr sz="1400"/>
          </a:p>
          <a:p>
            <a:pPr marL="457200" marR="0" lvl="0" indent="-317500" algn="l" rtl="0">
              <a:lnSpc>
                <a:spcPct val="100000"/>
              </a:lnSpc>
              <a:spcBef>
                <a:spcPts val="0"/>
              </a:spcBef>
              <a:spcAft>
                <a:spcPts val="0"/>
              </a:spcAft>
              <a:buSzPts val="1400"/>
              <a:buAutoNum type="arabicPeriod"/>
            </a:pPr>
            <a:r>
              <a:rPr lang="en-US" sz="1400"/>
              <a:t>GWS and Agency Plan/WDIP</a:t>
            </a:r>
            <a:endParaRPr sz="1400"/>
          </a:p>
          <a:p>
            <a:pPr marL="457200" marR="0" lvl="0" indent="-317500" algn="l" rtl="0">
              <a:lnSpc>
                <a:spcPct val="100000"/>
              </a:lnSpc>
              <a:spcBef>
                <a:spcPts val="0"/>
              </a:spcBef>
              <a:spcAft>
                <a:spcPts val="0"/>
              </a:spcAft>
              <a:buSzPts val="1400"/>
              <a:buAutoNum type="arabicPeriod"/>
            </a:pPr>
            <a:r>
              <a:rPr lang="en-US" sz="1400"/>
              <a:t>Map of JMP data--highlighting urban and rural needs</a:t>
            </a:r>
            <a:endParaRPr sz="1400"/>
          </a:p>
          <a:p>
            <a:pPr marL="457200" marR="0" lvl="0" indent="-317500" algn="l" rtl="0">
              <a:lnSpc>
                <a:spcPct val="100000"/>
              </a:lnSpc>
              <a:spcBef>
                <a:spcPts val="0"/>
              </a:spcBef>
              <a:spcAft>
                <a:spcPts val="0"/>
              </a:spcAft>
              <a:buSzPts val="1400"/>
              <a:buAutoNum type="arabicPeriod"/>
            </a:pPr>
            <a:r>
              <a:rPr lang="en-US" sz="1400"/>
              <a:t>Snapshot of where we sit relative to other WASH donors (just to show that we’re part of a broader ecosystem and often not the main show)</a:t>
            </a:r>
            <a:endParaRPr sz="1400"/>
          </a:p>
          <a:p>
            <a:pPr marL="457200" marR="0" lvl="0" indent="-317500" algn="l" rtl="0">
              <a:lnSpc>
                <a:spcPct val="100000"/>
              </a:lnSpc>
              <a:spcBef>
                <a:spcPts val="0"/>
              </a:spcBef>
              <a:spcAft>
                <a:spcPts val="0"/>
              </a:spcAft>
              <a:buSzPts val="1400"/>
              <a:buAutoNum type="arabicPeriod"/>
            </a:pPr>
            <a:r>
              <a:rPr lang="en-US" sz="1400"/>
              <a:t>Map of our priority countries and their major focus areas</a:t>
            </a:r>
            <a:endParaRPr sz="1400"/>
          </a:p>
        </p:txBody>
      </p:sp>
      <p:sp>
        <p:nvSpPr>
          <p:cNvPr id="717" name="Google Shape;717;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1</a:t>
            </a:fld>
            <a:endParaRPr sz="18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p10:notes"/>
          <p:cNvSpPr txBox="1">
            <a:spLocks noGrp="1"/>
          </p:cNvSpPr>
          <p:nvPr>
            <p:ph type="body" idx="1"/>
          </p:nvPr>
        </p:nvSpPr>
        <p:spPr>
          <a:xfrm>
            <a:off x="685800" y="4343400"/>
            <a:ext cx="5486400" cy="4114800"/>
          </a:xfrm>
          <a:prstGeom prst="rect">
            <a:avLst/>
          </a:prstGeom>
          <a:noFill/>
          <a:ln>
            <a:noFill/>
          </a:ln>
        </p:spPr>
        <p:txBody>
          <a:bodyPr spcFirstLastPara="1" wrap="square" lIns="91420" tIns="91420" rIns="91420" bIns="91420" anchor="t" anchorCtr="0">
            <a:noAutofit/>
          </a:bodyPr>
          <a:lstStyle/>
          <a:p>
            <a:pPr marL="139692" indent="0"/>
            <a:endParaRPr sz="1400"/>
          </a:p>
        </p:txBody>
      </p:sp>
      <p:sp>
        <p:nvSpPr>
          <p:cNvPr id="1343" name="Google Shape;1343;p10:notes"/>
          <p:cNvSpPr txBox="1">
            <a:spLocks noGrp="1"/>
          </p:cNvSpPr>
          <p:nvPr>
            <p:ph type="sldNum" idx="12"/>
          </p:nvPr>
        </p:nvSpPr>
        <p:spPr>
          <a:xfrm>
            <a:off x="3884613" y="8685213"/>
            <a:ext cx="2971800" cy="457200"/>
          </a:xfrm>
          <a:prstGeom prst="rect">
            <a:avLst/>
          </a:prstGeom>
          <a:noFill/>
          <a:ln>
            <a:noFill/>
          </a:ln>
        </p:spPr>
        <p:txBody>
          <a:bodyPr spcFirstLastPara="1" wrap="square" lIns="91420" tIns="45697" rIns="91420" bIns="45697" anchor="b" anchorCtr="0">
            <a:noAutofit/>
          </a:bodyPr>
          <a:lstStyle/>
          <a:p>
            <a:pPr>
              <a:buSzPts val="1400"/>
            </a:pPr>
            <a:fld id="{00000000-1234-1234-1234-123412341234}" type="slidenum">
              <a:rPr lang="en-US"/>
              <a:pPr>
                <a:buSzPts val="1400"/>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11:notes"/>
          <p:cNvSpPr txBox="1">
            <a:spLocks noGrp="1"/>
          </p:cNvSpPr>
          <p:nvPr>
            <p:ph type="body" idx="1"/>
          </p:nvPr>
        </p:nvSpPr>
        <p:spPr>
          <a:xfrm>
            <a:off x="685800" y="4343400"/>
            <a:ext cx="5486400" cy="4114800"/>
          </a:xfrm>
          <a:prstGeom prst="rect">
            <a:avLst/>
          </a:prstGeom>
          <a:noFill/>
          <a:ln>
            <a:noFill/>
          </a:ln>
        </p:spPr>
        <p:txBody>
          <a:bodyPr spcFirstLastPara="1" wrap="square" lIns="91420" tIns="91420" rIns="91420" bIns="91420" anchor="t" anchorCtr="0">
            <a:noAutofit/>
          </a:bodyPr>
          <a:lstStyle/>
          <a:p>
            <a:pPr marL="0" indent="0"/>
            <a:endParaRPr/>
          </a:p>
        </p:txBody>
      </p:sp>
      <p:sp>
        <p:nvSpPr>
          <p:cNvPr id="1351" name="Google Shape;135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p12: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08" name="Google Shape;808;p12:notes"/>
          <p:cNvSpPr txBox="1">
            <a:spLocks noGrp="1"/>
          </p:cNvSpPr>
          <p:nvPr>
            <p:ph type="sldNum" idx="12"/>
          </p:nvPr>
        </p:nvSpPr>
        <p:spPr>
          <a:xfrm>
            <a:off x="3884612" y="8685213"/>
            <a:ext cx="2971800" cy="457200"/>
          </a:xfrm>
          <a:prstGeom prst="rect">
            <a:avLst/>
          </a:prstGeom>
          <a:noFill/>
          <a:ln>
            <a:noFill/>
          </a:ln>
        </p:spPr>
        <p:txBody>
          <a:bodyPr spcFirstLastPara="1" wrap="square" lIns="91400" tIns="45675" rIns="91400" bIns="4567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p1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Priority countries for new strategy (FY17 – FY22)</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President’s plan so countries should align with FY18 budget request…</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Designation process is annual – represents opportunity to add countries – moving fwd, should discuss this relative to RFS process as intention of reorg is to leverage multi-sectoral investments toward resilience objectives.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Also a good time to talk about “aligned” countries and the difference between priority and aligned.</a:t>
            </a:r>
            <a:endParaRPr sz="1200" b="0" i="0" u="none" strike="noStrike" cap="none">
              <a:solidFill>
                <a:schemeClr val="dk1"/>
              </a:solidFill>
              <a:latin typeface="Calibri"/>
              <a:ea typeface="Calibri"/>
              <a:cs typeface="Calibri"/>
              <a:sym typeface="Calibri"/>
            </a:endParaRPr>
          </a:p>
        </p:txBody>
      </p:sp>
      <p:sp>
        <p:nvSpPr>
          <p:cNvPr id="815" name="Google Shape;815;p13:notes"/>
          <p:cNvSpPr txBox="1">
            <a:spLocks noGrp="1"/>
          </p:cNvSpPr>
          <p:nvPr>
            <p:ph type="sldNum" idx="12"/>
          </p:nvPr>
        </p:nvSpPr>
        <p:spPr>
          <a:xfrm>
            <a:off x="3884612" y="8685213"/>
            <a:ext cx="2971800" cy="457200"/>
          </a:xfrm>
          <a:prstGeom prst="rect">
            <a:avLst/>
          </a:prstGeom>
          <a:noFill/>
          <a:ln>
            <a:noFill/>
          </a:ln>
        </p:spPr>
        <p:txBody>
          <a:bodyPr spcFirstLastPara="1" wrap="square" lIns="91400" tIns="45675" rIns="91400" bIns="4567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f9a8bb13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3f9a8bb13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5" name="Google Shape;825;g3f9a8bb130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33" name="Google Shape;83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3f9a8bb130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3f9a8bb13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3" name="Google Shape;843;g3f9a8bb130_1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p15: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Water is cross-cutting and a way to make inroads in all of these development outcomes. Water is an essential element for human health, prosperity, and security. Reliable access to safe and affordable water, along with adequate sanitation and hygiene practices, underpins health and livelihoods, while nations’ economic prosperity and stability are profoundly shaped by the ability to effectively manage water resources and services.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300"/>
              <a:buFont typeface="Arial"/>
              <a:buNone/>
            </a:pPr>
            <a:r>
              <a:rPr lang="en-US" sz="1200" b="1" i="0" u="none" strike="noStrike" cap="none">
                <a:solidFill>
                  <a:schemeClr val="dk1"/>
                </a:solidFill>
                <a:latin typeface="Gill Sans"/>
                <a:ea typeface="Gill Sans"/>
                <a:cs typeface="Gill Sans"/>
                <a:sym typeface="Gill Sans"/>
              </a:rPr>
              <a:t>Security:</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0" i="0" u="none" strike="noStrike" cap="none">
                <a:solidFill>
                  <a:srgbClr val="3F3F3F"/>
                </a:solidFill>
                <a:latin typeface="Calibri"/>
                <a:ea typeface="Calibri"/>
                <a:cs typeface="Calibri"/>
                <a:sym typeface="Calibri"/>
              </a:rPr>
              <a:t>In 2012, </a:t>
            </a:r>
            <a:r>
              <a:rPr lang="en-US" sz="1200" b="1" i="0" u="sng" strike="noStrike" cap="none">
                <a:solidFill>
                  <a:schemeClr val="hlink"/>
                </a:solidFill>
                <a:latin typeface="Calibri"/>
                <a:ea typeface="Calibri"/>
                <a:cs typeface="Calibri"/>
                <a:sym typeface="Calibri"/>
                <a:hlinkClick r:id="rId3"/>
              </a:rPr>
              <a:t>1.2 billion</a:t>
            </a:r>
            <a:r>
              <a:rPr lang="en-US" sz="1200" b="1" i="0" u="none" strike="noStrike" cap="none">
                <a:solidFill>
                  <a:srgbClr val="3F3F3F"/>
                </a:solidFill>
                <a:latin typeface="Calibri"/>
                <a:ea typeface="Calibri"/>
                <a:cs typeface="Calibri"/>
                <a:sym typeface="Calibri"/>
              </a:rPr>
              <a:t> </a:t>
            </a:r>
            <a:r>
              <a:rPr lang="en-US" sz="1200" b="0" i="0" u="none" strike="noStrike" cap="none">
                <a:solidFill>
                  <a:srgbClr val="3F3F3F"/>
                </a:solidFill>
                <a:latin typeface="Calibri"/>
                <a:ea typeface="Calibri"/>
                <a:cs typeface="Calibri"/>
                <a:sym typeface="Calibri"/>
              </a:rPr>
              <a:t>people lived in areas of physical </a:t>
            </a:r>
            <a:r>
              <a:rPr lang="en-US" sz="1200" b="1" i="0" u="none" strike="noStrike" cap="none">
                <a:solidFill>
                  <a:srgbClr val="3F3F3F"/>
                </a:solidFill>
                <a:latin typeface="Calibri"/>
                <a:ea typeface="Calibri"/>
                <a:cs typeface="Calibri"/>
                <a:sym typeface="Calibri"/>
              </a:rPr>
              <a:t>water scarcity</a:t>
            </a:r>
            <a:r>
              <a:rPr lang="en-US" sz="1200" b="0" i="0" u="none" strike="noStrike" cap="none">
                <a:solidFill>
                  <a:srgbClr val="3F3F3F"/>
                </a:solidFill>
                <a:latin typeface="Calibri"/>
                <a:ea typeface="Calibri"/>
                <a:cs typeface="Calibri"/>
                <a:sym typeface="Calibri"/>
              </a:rPr>
              <a:t>, and the trend is expected to get worse over the next decade. </a:t>
            </a:r>
            <a:r>
              <a:rPr lang="en-US" sz="1200" b="1" i="0" u="none" strike="noStrike" cap="none">
                <a:solidFill>
                  <a:srgbClr val="3F3F3F"/>
                </a:solidFill>
                <a:latin typeface="Calibri"/>
                <a:ea typeface="Calibri"/>
                <a:cs typeface="Calibri"/>
                <a:sym typeface="Calibri"/>
              </a:rPr>
              <a:t>Water scarcity is risk multiplier for </a:t>
            </a:r>
            <a:r>
              <a:rPr lang="en-US" sz="1200" b="1" i="0" u="sng" strike="noStrike" cap="none">
                <a:solidFill>
                  <a:schemeClr val="hlink"/>
                </a:solidFill>
                <a:latin typeface="Calibri"/>
                <a:ea typeface="Calibri"/>
                <a:cs typeface="Calibri"/>
                <a:sym typeface="Calibri"/>
                <a:hlinkClick r:id="rId4"/>
              </a:rPr>
              <a:t>conflict and instability</a:t>
            </a:r>
            <a:r>
              <a:rPr lang="en-US" sz="1200" b="0" i="0" u="none" strike="noStrike" cap="none">
                <a:solidFill>
                  <a:srgbClr val="3F3F3F"/>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300"/>
              <a:buFont typeface="Arial"/>
              <a:buNone/>
            </a:pPr>
            <a:endParaRPr sz="1200" b="1" i="0" u="none" strike="noStrike" cap="none">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Clr>
                <a:srgbClr val="000000"/>
              </a:buClr>
              <a:buSzPts val="300"/>
              <a:buFont typeface="Arial"/>
              <a:buNone/>
            </a:pPr>
            <a:r>
              <a:rPr lang="en-US" sz="1200" b="1" i="0" u="none" strike="noStrike" cap="none">
                <a:solidFill>
                  <a:schemeClr val="dk1"/>
                </a:solidFill>
                <a:latin typeface="Gill Sans"/>
                <a:ea typeface="Gill Sans"/>
                <a:cs typeface="Gill Sans"/>
                <a:sym typeface="Gill Sans"/>
              </a:rPr>
              <a:t>Health:</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0" i="0" u="none" strike="noStrike" cap="none">
                <a:solidFill>
                  <a:srgbClr val="3F3F3F"/>
                </a:solidFill>
                <a:latin typeface="Calibri"/>
                <a:ea typeface="Calibri"/>
                <a:cs typeface="Calibri"/>
                <a:sym typeface="Calibri"/>
              </a:rPr>
              <a:t>Currently, </a:t>
            </a:r>
            <a:r>
              <a:rPr lang="en-US" sz="1200" b="1" i="0" u="sng" strike="noStrike" cap="none">
                <a:solidFill>
                  <a:schemeClr val="hlink"/>
                </a:solidFill>
                <a:latin typeface="Calibri"/>
                <a:ea typeface="Calibri"/>
                <a:cs typeface="Calibri"/>
                <a:sym typeface="Calibri"/>
                <a:hlinkClick r:id="rId5"/>
              </a:rPr>
              <a:t>663 million</a:t>
            </a:r>
            <a:r>
              <a:rPr lang="en-US" sz="1200" b="1" i="0" u="none" strike="noStrike" cap="none">
                <a:solidFill>
                  <a:srgbClr val="3F3F3F"/>
                </a:solidFill>
                <a:latin typeface="Calibri"/>
                <a:ea typeface="Calibri"/>
                <a:cs typeface="Calibri"/>
                <a:sym typeface="Calibri"/>
              </a:rPr>
              <a:t> </a:t>
            </a:r>
            <a:r>
              <a:rPr lang="en-US" sz="1200" b="0" i="0" u="none" strike="noStrike" cap="none">
                <a:solidFill>
                  <a:srgbClr val="3F3F3F"/>
                </a:solidFill>
                <a:latin typeface="Calibri"/>
                <a:ea typeface="Calibri"/>
                <a:cs typeface="Calibri"/>
                <a:sym typeface="Calibri"/>
              </a:rPr>
              <a:t>people lack access to </a:t>
            </a:r>
            <a:r>
              <a:rPr lang="en-US" sz="1200" b="1" i="0" u="none" strike="noStrike" cap="none">
                <a:solidFill>
                  <a:srgbClr val="3F3F3F"/>
                </a:solidFill>
                <a:latin typeface="Calibri"/>
                <a:ea typeface="Calibri"/>
                <a:cs typeface="Calibri"/>
                <a:sym typeface="Calibri"/>
              </a:rPr>
              <a:t>clean drinking water</a:t>
            </a:r>
            <a:r>
              <a:rPr lang="en-US" sz="1200" b="0" i="0" u="none" strike="noStrike" cap="none">
                <a:solidFill>
                  <a:srgbClr val="3F3F3F"/>
                </a:solidFill>
                <a:latin typeface="Calibri"/>
                <a:ea typeface="Calibri"/>
                <a:cs typeface="Calibri"/>
                <a:sym typeface="Calibri"/>
              </a:rPr>
              <a:t>, and </a:t>
            </a:r>
            <a:r>
              <a:rPr lang="en-US" sz="1200" b="1" i="0" u="sng" strike="noStrike" cap="none">
                <a:solidFill>
                  <a:schemeClr val="hlink"/>
                </a:solidFill>
                <a:latin typeface="Calibri"/>
                <a:ea typeface="Calibri"/>
                <a:cs typeface="Calibri"/>
                <a:sym typeface="Calibri"/>
                <a:hlinkClick r:id="rId5"/>
              </a:rPr>
              <a:t>2.4 billion</a:t>
            </a:r>
            <a:r>
              <a:rPr lang="en-US" sz="1200" b="1" i="0" u="none" strike="noStrike" cap="none">
                <a:solidFill>
                  <a:srgbClr val="3F3F3F"/>
                </a:solidFill>
                <a:latin typeface="Calibri"/>
                <a:ea typeface="Calibri"/>
                <a:cs typeface="Calibri"/>
                <a:sym typeface="Calibri"/>
              </a:rPr>
              <a:t> </a:t>
            </a:r>
            <a:r>
              <a:rPr lang="en-US" sz="1200" b="0" i="0" u="none" strike="noStrike" cap="none">
                <a:solidFill>
                  <a:srgbClr val="3F3F3F"/>
                </a:solidFill>
                <a:latin typeface="Calibri"/>
                <a:ea typeface="Calibri"/>
                <a:cs typeface="Calibri"/>
                <a:sym typeface="Calibri"/>
              </a:rPr>
              <a:t>people live without adequate </a:t>
            </a:r>
            <a:r>
              <a:rPr lang="en-US" sz="1200" b="1" i="0" u="none" strike="noStrike" cap="none">
                <a:solidFill>
                  <a:srgbClr val="3F3F3F"/>
                </a:solidFill>
                <a:latin typeface="Calibri"/>
                <a:ea typeface="Calibri"/>
                <a:cs typeface="Calibri"/>
                <a:sym typeface="Calibri"/>
              </a:rPr>
              <a:t>sanitation. </a:t>
            </a:r>
            <a:r>
              <a:rPr lang="en-US" sz="1200" b="0" i="0" u="none" strike="noStrike" cap="none">
                <a:solidFill>
                  <a:srgbClr val="3F3F3F"/>
                </a:solidFill>
                <a:latin typeface="Calibri"/>
                <a:ea typeface="Calibri"/>
                <a:cs typeface="Calibri"/>
                <a:sym typeface="Calibri"/>
              </a:rPr>
              <a:t>These access gaps have </a:t>
            </a:r>
            <a:r>
              <a:rPr lang="en-US" sz="1200" b="1" i="0" u="none" strike="noStrike" cap="none">
                <a:solidFill>
                  <a:srgbClr val="3F3F3F"/>
                </a:solidFill>
                <a:latin typeface="Calibri"/>
                <a:ea typeface="Calibri"/>
                <a:cs typeface="Calibri"/>
                <a:sym typeface="Calibri"/>
              </a:rPr>
              <a:t>dire consequences for public health</a:t>
            </a:r>
            <a:r>
              <a:rPr lang="en-US" sz="1200" b="0" i="0" u="none" strike="noStrike" cap="none">
                <a:solidFill>
                  <a:srgbClr val="3F3F3F"/>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1200" b="0" i="0" u="none" strike="noStrike" cap="none">
              <a:solidFill>
                <a:srgbClr val="3F3F3F"/>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none" strike="noStrike" cap="none">
                <a:solidFill>
                  <a:srgbClr val="3F3F3F"/>
                </a:solidFill>
                <a:latin typeface="Calibri"/>
                <a:ea typeface="Calibri"/>
                <a:cs typeface="Calibri"/>
                <a:sym typeface="Calibri"/>
              </a:rPr>
              <a:t>Economic Growth</a:t>
            </a:r>
            <a:r>
              <a:rPr lang="en-US" sz="1200" b="0" i="0" u="none" strike="noStrike" cap="none">
                <a:solidFill>
                  <a:srgbClr val="3F3F3F"/>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0" i="0" u="none" strike="noStrike" cap="none">
                <a:solidFill>
                  <a:srgbClr val="3F3F3F"/>
                </a:solidFill>
                <a:latin typeface="Calibri"/>
                <a:ea typeface="Calibri"/>
                <a:cs typeface="Calibri"/>
                <a:sym typeface="Calibri"/>
              </a:rPr>
              <a:t>The world loses </a:t>
            </a:r>
            <a:r>
              <a:rPr lang="en-US" sz="1200" b="1" i="0" u="sng" strike="noStrike" cap="none">
                <a:solidFill>
                  <a:schemeClr val="hlink"/>
                </a:solidFill>
                <a:latin typeface="Calibri"/>
                <a:ea typeface="Calibri"/>
                <a:cs typeface="Calibri"/>
                <a:sym typeface="Calibri"/>
                <a:hlinkClick r:id="rId6"/>
              </a:rPr>
              <a:t>$260 billion</a:t>
            </a:r>
            <a:r>
              <a:rPr lang="en-US" sz="1200" b="1" i="0" u="none" strike="noStrike" cap="none">
                <a:solidFill>
                  <a:srgbClr val="3F3F3F"/>
                </a:solidFill>
                <a:latin typeface="Calibri"/>
                <a:ea typeface="Calibri"/>
                <a:cs typeface="Calibri"/>
                <a:sym typeface="Calibri"/>
              </a:rPr>
              <a:t> </a:t>
            </a:r>
            <a:r>
              <a:rPr lang="en-US" sz="1200" b="0" i="0" u="none" strike="noStrike" cap="none">
                <a:solidFill>
                  <a:srgbClr val="3F3F3F"/>
                </a:solidFill>
                <a:latin typeface="Calibri"/>
                <a:ea typeface="Calibri"/>
                <a:cs typeface="Calibri"/>
                <a:sym typeface="Calibri"/>
              </a:rPr>
              <a:t>per-year due to </a:t>
            </a:r>
            <a:r>
              <a:rPr lang="en-US" sz="1200" b="1" i="0" u="none" strike="noStrike" cap="none">
                <a:solidFill>
                  <a:srgbClr val="3F3F3F"/>
                </a:solidFill>
                <a:latin typeface="Calibri"/>
                <a:ea typeface="Calibri"/>
                <a:cs typeface="Calibri"/>
                <a:sym typeface="Calibri"/>
              </a:rPr>
              <a:t>inadequate water supply </a:t>
            </a:r>
            <a:r>
              <a:rPr lang="en-US" sz="1200" b="0" i="0" u="none" strike="noStrike" cap="none">
                <a:solidFill>
                  <a:srgbClr val="3F3F3F"/>
                </a:solidFill>
                <a:latin typeface="Calibri"/>
                <a:ea typeface="Calibri"/>
                <a:cs typeface="Calibri"/>
                <a:sym typeface="Calibri"/>
              </a:rPr>
              <a:t>and </a:t>
            </a:r>
            <a:r>
              <a:rPr lang="en-US" sz="1200" b="1" i="0" u="none" strike="noStrike" cap="none">
                <a:solidFill>
                  <a:srgbClr val="3F3F3F"/>
                </a:solidFill>
                <a:latin typeface="Calibri"/>
                <a:ea typeface="Calibri"/>
                <a:cs typeface="Calibri"/>
                <a:sym typeface="Calibri"/>
              </a:rPr>
              <a:t>poor sanitation</a:t>
            </a:r>
            <a:r>
              <a:rPr lang="en-US" sz="1200" b="0" i="0" u="none" strike="noStrike" cap="none">
                <a:solidFill>
                  <a:srgbClr val="3F3F3F"/>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1200" b="0" i="0" u="none" strike="noStrike" cap="none">
              <a:solidFill>
                <a:srgbClr val="3F3F3F"/>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none" strike="noStrike" cap="none">
                <a:solidFill>
                  <a:srgbClr val="3F3F3F"/>
                </a:solidFill>
                <a:latin typeface="Calibri"/>
                <a:ea typeface="Calibri"/>
                <a:cs typeface="Calibri"/>
                <a:sym typeface="Calibri"/>
              </a:rPr>
              <a:t>Weak Governance</a:t>
            </a:r>
            <a:r>
              <a:rPr lang="en-US" sz="1200" b="0" i="0" u="none" strike="noStrike" cap="none">
                <a:solidFill>
                  <a:srgbClr val="3F3F3F"/>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sng" strike="noStrike" cap="none">
                <a:solidFill>
                  <a:schemeClr val="hlink"/>
                </a:solidFill>
                <a:latin typeface="Calibri"/>
                <a:ea typeface="Calibri"/>
                <a:cs typeface="Calibri"/>
                <a:sym typeface="Calibri"/>
                <a:hlinkClick r:id="rId7"/>
              </a:rPr>
              <a:t>Weak governance </a:t>
            </a:r>
            <a:r>
              <a:rPr lang="en-US" sz="1200" b="0" i="0" u="none" strike="noStrike" cap="none">
                <a:solidFill>
                  <a:srgbClr val="3F3F3F"/>
                </a:solidFill>
                <a:latin typeface="Calibri"/>
                <a:ea typeface="Calibri"/>
                <a:cs typeface="Calibri"/>
                <a:sym typeface="Calibri"/>
              </a:rPr>
              <a:t>and lack of effective service delivery </a:t>
            </a:r>
            <a:r>
              <a:rPr lang="en-US" sz="1200" b="1" i="0" u="none" strike="noStrike" cap="none">
                <a:solidFill>
                  <a:srgbClr val="3F3F3F"/>
                </a:solidFill>
                <a:latin typeface="Calibri"/>
                <a:ea typeface="Calibri"/>
                <a:cs typeface="Calibri"/>
                <a:sym typeface="Calibri"/>
              </a:rPr>
              <a:t>undermines public trust of institutions</a:t>
            </a:r>
            <a:r>
              <a:rPr lang="en-US" sz="1200" b="0" i="0" u="none" strike="noStrike" cap="none">
                <a:solidFill>
                  <a:srgbClr val="3F3F3F"/>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1200" b="0" i="0" u="none" strike="noStrike" cap="none">
              <a:solidFill>
                <a:srgbClr val="3F3F3F"/>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none" strike="noStrike" cap="none">
                <a:solidFill>
                  <a:srgbClr val="3F3F3F"/>
                </a:solidFill>
                <a:latin typeface="Calibri"/>
                <a:ea typeface="Calibri"/>
                <a:cs typeface="Calibri"/>
                <a:sym typeface="Calibri"/>
              </a:rPr>
              <a:t>Agriculture</a:t>
            </a:r>
            <a:r>
              <a:rPr lang="en-US" sz="1200" b="0" i="0" u="none" strike="noStrike" cap="none">
                <a:solidFill>
                  <a:srgbClr val="3F3F3F"/>
                </a:solidFill>
                <a:latin typeface="Calibri"/>
                <a:ea typeface="Calibri"/>
                <a:cs typeface="Calibri"/>
                <a:sym typeface="Calibri"/>
              </a:rPr>
              <a:t>: </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0" i="0" u="none" strike="noStrike" cap="none">
                <a:solidFill>
                  <a:srgbClr val="3F3F3F"/>
                </a:solidFill>
                <a:latin typeface="Calibri"/>
                <a:ea typeface="Calibri"/>
                <a:cs typeface="Calibri"/>
                <a:sym typeface="Calibri"/>
              </a:rPr>
              <a:t>Globally, </a:t>
            </a:r>
            <a:r>
              <a:rPr lang="en-US" sz="1200" b="1" i="0" u="sng" strike="noStrike" cap="none">
                <a:solidFill>
                  <a:schemeClr val="hlink"/>
                </a:solidFill>
                <a:latin typeface="Calibri"/>
                <a:ea typeface="Calibri"/>
                <a:cs typeface="Calibri"/>
                <a:sym typeface="Calibri"/>
                <a:hlinkClick r:id="rId8"/>
              </a:rPr>
              <a:t>agriculture</a:t>
            </a:r>
            <a:r>
              <a:rPr lang="en-US" sz="1200" b="0" i="0" u="none" strike="noStrike" cap="none">
                <a:solidFill>
                  <a:srgbClr val="3F3F3F"/>
                </a:solidFill>
                <a:latin typeface="Calibri"/>
                <a:ea typeface="Calibri"/>
                <a:cs typeface="Calibri"/>
                <a:sym typeface="Calibri"/>
              </a:rPr>
              <a:t> </a:t>
            </a:r>
            <a:r>
              <a:rPr lang="en-US" sz="1200" b="1" i="0" u="none" strike="noStrike" cap="none">
                <a:solidFill>
                  <a:srgbClr val="3F3F3F"/>
                </a:solidFill>
                <a:latin typeface="Calibri"/>
                <a:ea typeface="Calibri"/>
                <a:cs typeface="Calibri"/>
                <a:sym typeface="Calibri"/>
              </a:rPr>
              <a:t>accounts for the majority of freshwater withdrawals</a:t>
            </a:r>
            <a:r>
              <a:rPr lang="en-US" sz="1200" b="0" i="0" u="none" strike="noStrike" cap="none">
                <a:solidFill>
                  <a:srgbClr val="3F3F3F"/>
                </a:solidFill>
                <a:latin typeface="Calibri"/>
                <a:ea typeface="Calibri"/>
                <a:cs typeface="Calibri"/>
                <a:sym typeface="Calibri"/>
              </a:rPr>
              <a:t>, with some water sources being drawn down faster than they are being replenished.</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1200" b="0" i="0" u="none" strike="noStrike" cap="none">
              <a:solidFill>
                <a:srgbClr val="3F3F3F"/>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none" strike="noStrike" cap="none">
                <a:solidFill>
                  <a:srgbClr val="3F3F3F"/>
                </a:solidFill>
                <a:latin typeface="Calibri"/>
                <a:ea typeface="Calibri"/>
                <a:cs typeface="Calibri"/>
                <a:sym typeface="Calibri"/>
              </a:rPr>
              <a:t>Education</a:t>
            </a:r>
            <a:r>
              <a:rPr lang="en-US" sz="1200" b="0" i="0" u="none" strike="noStrike" cap="none">
                <a:solidFill>
                  <a:srgbClr val="3F3F3F"/>
                </a:solidFill>
                <a:latin typeface="Calibri"/>
                <a:ea typeface="Calibri"/>
                <a:cs typeface="Calibri"/>
                <a:sym typeface="Calibri"/>
              </a:rPr>
              <a:t>:</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3F3F3F"/>
              </a:buClr>
              <a:buSzPts val="300"/>
              <a:buFont typeface="Arial"/>
              <a:buNone/>
            </a:pPr>
            <a:r>
              <a:rPr lang="en-US" sz="1200" b="1" i="0" u="none" strike="noStrike" cap="none">
                <a:solidFill>
                  <a:srgbClr val="3F3F3F"/>
                </a:solidFill>
                <a:latin typeface="Calibri"/>
                <a:ea typeface="Calibri"/>
                <a:cs typeface="Calibri"/>
                <a:sym typeface="Calibri"/>
              </a:rPr>
              <a:t>Women and girls </a:t>
            </a:r>
            <a:r>
              <a:rPr lang="en-US" sz="1200" b="0" i="0" u="none" strike="noStrike" cap="none">
                <a:solidFill>
                  <a:srgbClr val="3F3F3F"/>
                </a:solidFill>
                <a:latin typeface="Calibri"/>
                <a:ea typeface="Calibri"/>
                <a:cs typeface="Calibri"/>
                <a:sym typeface="Calibri"/>
              </a:rPr>
              <a:t>spend </a:t>
            </a:r>
            <a:r>
              <a:rPr lang="en-US" sz="1200" b="1" i="0" u="sng" strike="noStrike" cap="none">
                <a:solidFill>
                  <a:schemeClr val="hlink"/>
                </a:solidFill>
                <a:latin typeface="Calibri"/>
                <a:ea typeface="Calibri"/>
                <a:cs typeface="Calibri"/>
                <a:sym typeface="Calibri"/>
                <a:hlinkClick r:id="rId9"/>
              </a:rPr>
              <a:t>200 million hours </a:t>
            </a:r>
            <a:r>
              <a:rPr lang="en-US" sz="1200" b="0" i="0" u="none" strike="noStrike" cap="none">
                <a:solidFill>
                  <a:srgbClr val="3F3F3F"/>
                </a:solidFill>
                <a:latin typeface="Calibri"/>
                <a:ea typeface="Calibri"/>
                <a:cs typeface="Calibri"/>
                <a:sym typeface="Calibri"/>
              </a:rPr>
              <a:t>every day collecting water. This can </a:t>
            </a:r>
            <a:r>
              <a:rPr lang="en-US" sz="1200" b="1" i="0" u="none" strike="noStrike" cap="none">
                <a:solidFill>
                  <a:srgbClr val="3F3F3F"/>
                </a:solidFill>
                <a:latin typeface="Calibri"/>
                <a:ea typeface="Calibri"/>
                <a:cs typeface="Calibri"/>
                <a:sym typeface="Calibri"/>
              </a:rPr>
              <a:t>hinder educational opportunities</a:t>
            </a:r>
            <a:r>
              <a:rPr lang="en-US" sz="1200" b="0" i="0" u="none" strike="noStrike" cap="none">
                <a:solidFill>
                  <a:srgbClr val="3F3F3F"/>
                </a:solidFill>
                <a:latin typeface="Calibri"/>
                <a:ea typeface="Calibri"/>
                <a:cs typeface="Calibri"/>
                <a:sym typeface="Calibri"/>
              </a:rPr>
              <a:t>, and pose a safety risk.</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300"/>
              <a:buFont typeface="Arial"/>
              <a:buNone/>
            </a:pPr>
            <a:endParaRPr sz="1200" b="0" i="0" u="none" strike="noStrike" cap="none">
              <a:solidFill>
                <a:srgbClr val="3F3F3F"/>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300"/>
              <a:buFont typeface="Arial"/>
              <a:buNone/>
            </a:pPr>
            <a:endParaRPr sz="1200" b="1" i="0" u="none" strike="noStrike" cap="none">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Clr>
                <a:srgbClr val="000000"/>
              </a:buClr>
              <a:buSzPts val="300"/>
              <a:buFont typeface="Arial"/>
              <a:buNone/>
            </a:pPr>
            <a:endParaRPr sz="1200" b="0" i="0" u="none" strike="noStrike" cap="none">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Clr>
                <a:srgbClr val="000000"/>
              </a:buClr>
              <a:buSzPts val="300"/>
              <a:buFont typeface="Arial"/>
              <a:buNone/>
            </a:pPr>
            <a:endParaRPr sz="1200" b="0" i="0" u="none" strike="noStrike" cap="none">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61" name="Google Shape;861;p15:notes"/>
          <p:cNvSpPr txBox="1">
            <a:spLocks noGrp="1"/>
          </p:cNvSpPr>
          <p:nvPr>
            <p:ph type="sldNum" idx="12"/>
          </p:nvPr>
        </p:nvSpPr>
        <p:spPr>
          <a:xfrm>
            <a:off x="3884612" y="8685213"/>
            <a:ext cx="2971800" cy="457200"/>
          </a:xfrm>
          <a:prstGeom prst="rect">
            <a:avLst/>
          </a:prstGeom>
          <a:noFill/>
          <a:ln>
            <a:noFill/>
          </a:ln>
        </p:spPr>
        <p:txBody>
          <a:bodyPr spcFirstLastPara="1" wrap="square" lIns="91400" tIns="45675" rIns="91400" bIns="4567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8" name="Google Shape;89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120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99" name="Google Shape;89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24" name="Google Shape;72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chemeClr val="dk1"/>
                </a:solidFill>
                <a:latin typeface="Calibri"/>
                <a:ea typeface="Calibri"/>
                <a:cs typeface="Calibri"/>
                <a:sym typeface="Calibri"/>
              </a:rPr>
              <a:t>While I won’t review the entire timeline of events over the past decade or so, I do want to highlight a few important moments that have shaped our current water program.</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The Paul Simon Water for the Poor Act of 2005 put water and sanitation on the map by authorizing foreign assistance on water and sanitation. Budget followed suit with the first appropriation pursuant to the Water for the Poor Act in FY2008. </a:t>
            </a:r>
            <a:endParaRPr sz="1400" b="0" i="0" u="none" strike="noStrike" cap="none">
              <a:solidFill>
                <a:schemeClr val="dk1"/>
              </a:solidFill>
              <a:latin typeface="Calibri"/>
              <a:ea typeface="Calibri"/>
              <a:cs typeface="Calibri"/>
              <a:sym typeface="Calibri"/>
            </a:endParaRPr>
          </a:p>
        </p:txBody>
      </p:sp>
      <p:sp>
        <p:nvSpPr>
          <p:cNvPr id="732" name="Google Shape;732;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9" name="Google Shape;73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740" name="Google Shape;740;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48" name="Google Shape;748;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5" name="Google Shape;755;p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Discussion of what USAID asks for versus what we actually receive on annual basis…</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Hill support appears to have remained in tact (ref. FY18)</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6" name="Google Shape;756;p3:notes"/>
          <p:cNvSpPr txBox="1">
            <a:spLocks noGrp="1"/>
          </p:cNvSpPr>
          <p:nvPr>
            <p:ph type="sldNum" idx="12"/>
          </p:nvPr>
        </p:nvSpPr>
        <p:spPr>
          <a:xfrm>
            <a:off x="3884612" y="8685213"/>
            <a:ext cx="2971800" cy="457200"/>
          </a:xfrm>
          <a:prstGeom prst="rect">
            <a:avLst/>
          </a:prstGeom>
          <a:noFill/>
          <a:ln>
            <a:noFill/>
          </a:ln>
        </p:spPr>
        <p:txBody>
          <a:bodyPr spcFirstLastPara="1" wrap="square" lIns="91400" tIns="45675" rIns="91400" bIns="45675"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64" name="Google Shape;764;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sz="1400" b="0" i="0" u="none" strike="noStrike" cap="none">
                <a:solidFill>
                  <a:schemeClr val="dk1"/>
                </a:solidFill>
                <a:latin typeface="Calibri"/>
                <a:ea typeface="Calibri"/>
                <a:cs typeface="Calibri"/>
                <a:sym typeface="Calibri"/>
              </a:rPr>
              <a:t>One of the primary stipulations in the Water for the World Act of 2014 was that, by October 1, 2017, USAID must: </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sz="1400" b="0" i="0" u="none" strike="noStrike" cap="none">
              <a:solidFill>
                <a:schemeClr val="dk1"/>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chemeClr val="dk1"/>
                </a:solidFill>
                <a:latin typeface="Calibri"/>
                <a:ea typeface="Calibri"/>
                <a:cs typeface="Calibri"/>
                <a:sym typeface="Calibri"/>
              </a:rPr>
              <a:t>Develop a Global Water Strategy, encompassing all Agencies overseas efforts related to water</a:t>
            </a:r>
            <a:endParaRPr sz="1400" b="0" i="0" u="none" strike="noStrike" cap="none">
              <a:solidFill>
                <a:schemeClr val="dk1"/>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chemeClr val="dk1"/>
                </a:solidFill>
                <a:latin typeface="Calibri"/>
                <a:ea typeface="Calibri"/>
                <a:cs typeface="Calibri"/>
                <a:sym typeface="Calibri"/>
              </a:rPr>
              <a:t>Develop a corresponding Agency Plan (aka Agency Water Strategy)</a:t>
            </a:r>
            <a:endParaRPr sz="1400" b="0" i="0" u="none" strike="noStrike" cap="none">
              <a:solidFill>
                <a:schemeClr val="dk1"/>
              </a:solidFill>
              <a:latin typeface="Calibri"/>
              <a:ea typeface="Calibri"/>
              <a:cs typeface="Calibri"/>
              <a:sym typeface="Calibri"/>
            </a:endParaRPr>
          </a:p>
          <a:p>
            <a:pPr marL="457200" marR="0" lvl="0" indent="-317500" algn="l" rtl="0">
              <a:lnSpc>
                <a:spcPct val="100000"/>
              </a:lnSpc>
              <a:spcBef>
                <a:spcPts val="0"/>
              </a:spcBef>
              <a:spcAft>
                <a:spcPts val="0"/>
              </a:spcAft>
              <a:buClr>
                <a:srgbClr val="000000"/>
              </a:buClr>
              <a:buSzPts val="1400"/>
              <a:buFont typeface="Calibri"/>
              <a:buAutoNum type="arabicPeriod"/>
            </a:pPr>
            <a:r>
              <a:rPr lang="en-US" sz="1400" b="0" i="0" u="none" strike="noStrike" cap="none">
                <a:solidFill>
                  <a:schemeClr val="dk1"/>
                </a:solidFill>
                <a:latin typeface="Calibri"/>
                <a:ea typeface="Calibri"/>
                <a:cs typeface="Calibri"/>
                <a:sym typeface="Calibri"/>
              </a:rPr>
              <a:t>Develop corresponding Country Plans for all priority countries</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The resulting Global Water Strategy broadly covers four main objectives: sustainable access to water, sanitation and hygiene; improved water resources management; cooperation for transboundary waters; and sector governance, finance and institutions. </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Includes contributions from agencies, but inter-agency cooperation has been weak. Will discuss further in opportunities section. </a:t>
            </a:r>
            <a:endParaRPr sz="1400" b="0" i="0" u="none" strike="noStrike" cap="none">
              <a:solidFill>
                <a:schemeClr val="dk1"/>
              </a:solidFill>
              <a:latin typeface="Calibri"/>
              <a:ea typeface="Calibri"/>
              <a:cs typeface="Calibri"/>
              <a:sym typeface="Calibri"/>
            </a:endParaRPr>
          </a:p>
        </p:txBody>
      </p:sp>
      <p:sp>
        <p:nvSpPr>
          <p:cNvPr id="773" name="Google Shape;77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9" name="Google Shape;77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Full Photo">
  <p:cSld name="Cover - Full Photo">
    <p:spTree>
      <p:nvGrpSpPr>
        <p:cNvPr id="1"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a:stretch/>
        </p:blipFill>
        <p:spPr>
          <a:xfrm flipH="1">
            <a:off x="208971" y="142692"/>
            <a:ext cx="8782629" cy="6520906"/>
          </a:xfrm>
          <a:prstGeom prst="rect">
            <a:avLst/>
          </a:prstGeom>
          <a:noFill/>
          <a:ln>
            <a:noFill/>
          </a:ln>
        </p:spPr>
      </p:pic>
      <p:sp>
        <p:nvSpPr>
          <p:cNvPr id="15" name="Google Shape;15;p2"/>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6" name="Google Shape;16;p2"/>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7" name="Google Shape;17;p2"/>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2"/>
          <p:cNvSpPr txBox="1">
            <a:spLocks noGrp="1"/>
          </p:cNvSpPr>
          <p:nvPr>
            <p:ph type="ctrTitle"/>
          </p:nvPr>
        </p:nvSpPr>
        <p:spPr>
          <a:xfrm>
            <a:off x="685800" y="2133600"/>
            <a:ext cx="5486400" cy="1600200"/>
          </a:xfrm>
          <a:prstGeom prst="rect">
            <a:avLst/>
          </a:prstGeom>
          <a:noFill/>
          <a:ln>
            <a:noFill/>
          </a:ln>
          <a:effectLst>
            <a:outerShdw blurRad="254000" algn="tl" rotWithShape="0">
              <a:srgbClr val="000000">
                <a:alpha val="20000"/>
              </a:srgbClr>
            </a:outerShdw>
          </a:effectLst>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1400"/>
              <a:buFont typeface="Cabin"/>
              <a:buNone/>
              <a:defRPr sz="3200" b="1"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2"/>
          <p:cNvSpPr txBox="1">
            <a:spLocks noGrp="1"/>
          </p:cNvSpPr>
          <p:nvPr>
            <p:ph type="subTitle" idx="1"/>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1"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20" name="Google Shape;20;p2"/>
          <p:cNvCxnSpPr/>
          <p:nvPr/>
        </p:nvCxnSpPr>
        <p:spPr>
          <a:xfrm>
            <a:off x="762000" y="3886200"/>
            <a:ext cx="32010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pic>
        <p:nvPicPr>
          <p:cNvPr id="21" name="Google Shape;21;p2" descr="USAID_Logo_White_v02.png"/>
          <p:cNvPicPr preferRelativeResize="0"/>
          <p:nvPr/>
        </p:nvPicPr>
        <p:blipFill rotWithShape="1">
          <a:blip r:embed="rId3">
            <a:alphaModFix/>
          </a:blip>
          <a:srcRect/>
          <a:stretch/>
        </p:blipFill>
        <p:spPr>
          <a:xfrm>
            <a:off x="683805" y="609600"/>
            <a:ext cx="1828800" cy="543883"/>
          </a:xfrm>
          <a:prstGeom prst="rect">
            <a:avLst/>
          </a:prstGeom>
          <a:noFill/>
          <a:ln>
            <a:noFill/>
          </a:ln>
          <a:effectLst>
            <a:outerShdw blurRad="254000" algn="tl" rotWithShape="0">
              <a:srgbClr val="000000">
                <a:alpha val="20000"/>
              </a:srgb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ed/White 1 Content">
  <p:cSld name="Red/White 1 Content">
    <p:bg>
      <p:bgPr>
        <a:solidFill>
          <a:schemeClr val="lt1"/>
        </a:solidFill>
        <a:effectLst/>
      </p:bgPr>
    </p:bg>
    <p:spTree>
      <p:nvGrpSpPr>
        <p:cNvPr id="1" name="Shape 76"/>
        <p:cNvGrpSpPr/>
        <p:nvPr/>
      </p:nvGrpSpPr>
      <p:grpSpPr>
        <a:xfrm>
          <a:off x="0" y="0"/>
          <a:ext cx="0" cy="0"/>
          <a:chOff x="0" y="0"/>
          <a:chExt cx="0" cy="0"/>
        </a:xfrm>
      </p:grpSpPr>
      <p:sp>
        <p:nvSpPr>
          <p:cNvPr id="77" name="Google Shape;77;p11"/>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78" name="Google Shape;78;p11"/>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9" name="Google Shape;79;p11"/>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80" name="Google Shape;80;p11"/>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1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ed/White 2 Content">
  <p:cSld name="Red/White 2 Content">
    <p:bg>
      <p:bgPr>
        <a:solidFill>
          <a:schemeClr val="lt1"/>
        </a:solidFill>
        <a:effectLst/>
      </p:bgPr>
    </p:bg>
    <p:spTree>
      <p:nvGrpSpPr>
        <p:cNvPr id="1" name="Shape 82"/>
        <p:cNvGrpSpPr/>
        <p:nvPr/>
      </p:nvGrpSpPr>
      <p:grpSpPr>
        <a:xfrm>
          <a:off x="0" y="0"/>
          <a:ext cx="0" cy="0"/>
          <a:chOff x="0" y="0"/>
          <a:chExt cx="0" cy="0"/>
        </a:xfrm>
      </p:grpSpPr>
      <p:sp>
        <p:nvSpPr>
          <p:cNvPr id="83" name="Google Shape;83;p12"/>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84" name="Google Shape;84;p12"/>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85" name="Google Shape;85;p12"/>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86" name="Google Shape;86;p12"/>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87" name="Google Shape;87;p12"/>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88" name="Google Shape;88;p1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d/White 3 Content">
  <p:cSld name="Red/White 3 Content">
    <p:bg>
      <p:bgPr>
        <a:solidFill>
          <a:schemeClr val="lt1"/>
        </a:solidFill>
        <a:effectLst/>
      </p:bgPr>
    </p:bg>
    <p:spTree>
      <p:nvGrpSpPr>
        <p:cNvPr id="1" name="Shape 89"/>
        <p:cNvGrpSpPr/>
        <p:nvPr/>
      </p:nvGrpSpPr>
      <p:grpSpPr>
        <a:xfrm>
          <a:off x="0" y="0"/>
          <a:ext cx="0" cy="0"/>
          <a:chOff x="0" y="0"/>
          <a:chExt cx="0" cy="0"/>
        </a:xfrm>
      </p:grpSpPr>
      <p:sp>
        <p:nvSpPr>
          <p:cNvPr id="90" name="Google Shape;90;p13"/>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91" name="Google Shape;91;p13"/>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92" name="Google Shape;92;p13"/>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93" name="Google Shape;93;p13"/>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94" name="Google Shape;94;p13"/>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95" name="Google Shape;95;p13"/>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6" name="Google Shape;96;p13"/>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ed/White 1 Content + Bottom Photo">
  <p:cSld name="Red/White 1 Content + Bottom Photo">
    <p:bg>
      <p:bgPr>
        <a:solidFill>
          <a:schemeClr val="lt1"/>
        </a:solidFill>
        <a:effectLst/>
      </p:bgPr>
    </p:bg>
    <p:spTree>
      <p:nvGrpSpPr>
        <p:cNvPr id="1" name="Shape 97"/>
        <p:cNvGrpSpPr/>
        <p:nvPr/>
      </p:nvGrpSpPr>
      <p:grpSpPr>
        <a:xfrm>
          <a:off x="0" y="0"/>
          <a:ext cx="0" cy="0"/>
          <a:chOff x="0" y="0"/>
          <a:chExt cx="0" cy="0"/>
        </a:xfrm>
      </p:grpSpPr>
      <p:sp>
        <p:nvSpPr>
          <p:cNvPr id="98" name="Google Shape;98;p14"/>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99" name="Google Shape;99;p14"/>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55600" algn="l" rtl="0">
              <a:lnSpc>
                <a:spcPct val="100000"/>
              </a:lnSpc>
              <a:spcBef>
                <a:spcPts val="120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00" name="Google Shape;100;p14"/>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01" name="Google Shape;101;p14"/>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02" name="Google Shape;102;p1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4" name="Google Shape;104;p14"/>
          <p:cNvSpPr txBox="1">
            <a:spLocks noGrp="1"/>
          </p:cNvSpPr>
          <p:nvPr>
            <p:ph type="body" idx="3"/>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Red/White 1 Content + Right Photo">
  <p:cSld name="Red/White 1 Content + Right Photo">
    <p:bg>
      <p:bgPr>
        <a:solidFill>
          <a:schemeClr val="lt1"/>
        </a:solidFill>
        <a:effectLst/>
      </p:bgPr>
    </p:bg>
    <p:spTree>
      <p:nvGrpSpPr>
        <p:cNvPr id="1" name="Shape 105"/>
        <p:cNvGrpSpPr/>
        <p:nvPr/>
      </p:nvGrpSpPr>
      <p:grpSpPr>
        <a:xfrm>
          <a:off x="0" y="0"/>
          <a:ext cx="0" cy="0"/>
          <a:chOff x="0" y="0"/>
          <a:chExt cx="0" cy="0"/>
        </a:xfrm>
      </p:grpSpPr>
      <p:sp>
        <p:nvSpPr>
          <p:cNvPr id="106" name="Google Shape;106;p15"/>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07" name="Google Shape;107;p15"/>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08" name="Google Shape;108;p15"/>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09" name="Google Shape;109;p15"/>
          <p:cNvSpPr txBox="1">
            <a:spLocks noGrp="1"/>
          </p:cNvSpPr>
          <p:nvPr>
            <p:ph type="body" idx="1"/>
          </p:nvPr>
        </p:nvSpPr>
        <p:spPr>
          <a:xfrm>
            <a:off x="685800" y="2057401"/>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10" name="Google Shape;110;p15"/>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1" name="Google Shape;111;p15"/>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ed/White Title Only">
  <p:cSld name="Red/White Title Only">
    <p:bg>
      <p:bgPr>
        <a:solidFill>
          <a:schemeClr val="lt1"/>
        </a:solidFill>
        <a:effectLst/>
      </p:bgPr>
    </p:bg>
    <p:spTree>
      <p:nvGrpSpPr>
        <p:cNvPr id="1" name="Shape 112"/>
        <p:cNvGrpSpPr/>
        <p:nvPr/>
      </p:nvGrpSpPr>
      <p:grpSpPr>
        <a:xfrm>
          <a:off x="0" y="0"/>
          <a:ext cx="0" cy="0"/>
          <a:chOff x="0" y="0"/>
          <a:chExt cx="0" cy="0"/>
        </a:xfrm>
      </p:grpSpPr>
      <p:sp>
        <p:nvSpPr>
          <p:cNvPr id="113" name="Google Shape;113;p16"/>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14" name="Google Shape;114;p16"/>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15" name="Google Shape;115;p16"/>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16" name="Google Shape;116;p16"/>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17" name="Google Shape;117;p16"/>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act Info">
  <p:cSld name="Contact Info">
    <p:spTree>
      <p:nvGrpSpPr>
        <p:cNvPr id="1" name="Shape 118"/>
        <p:cNvGrpSpPr/>
        <p:nvPr/>
      </p:nvGrpSpPr>
      <p:grpSpPr>
        <a:xfrm>
          <a:off x="0" y="0"/>
          <a:ext cx="0" cy="0"/>
          <a:chOff x="0" y="0"/>
          <a:chExt cx="0" cy="0"/>
        </a:xfrm>
      </p:grpSpPr>
      <p:pic>
        <p:nvPicPr>
          <p:cNvPr id="119" name="Google Shape;119;p17"/>
          <p:cNvPicPr preferRelativeResize="0"/>
          <p:nvPr/>
        </p:nvPicPr>
        <p:blipFill rotWithShape="1">
          <a:blip r:embed="rId2">
            <a:alphaModFix/>
          </a:blip>
          <a:srcRect/>
          <a:stretch/>
        </p:blipFill>
        <p:spPr>
          <a:xfrm>
            <a:off x="152400" y="126997"/>
            <a:ext cx="8758174" cy="6565939"/>
          </a:xfrm>
          <a:prstGeom prst="rect">
            <a:avLst/>
          </a:prstGeom>
          <a:noFill/>
          <a:ln>
            <a:noFill/>
          </a:ln>
        </p:spPr>
      </p:pic>
      <p:sp>
        <p:nvSpPr>
          <p:cNvPr id="120" name="Google Shape;120;p17"/>
          <p:cNvSpPr txBox="1">
            <a:spLocks noGrp="1"/>
          </p:cNvSpPr>
          <p:nvPr>
            <p:ph type="body" idx="1"/>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21" name="Google Shape;121;p17"/>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22" name="Google Shape;122;p17"/>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123" name="Google Shape;123;p17" descr="USAID_Logo_White_v02.png"/>
          <p:cNvPicPr preferRelativeResize="0"/>
          <p:nvPr/>
        </p:nvPicPr>
        <p:blipFill rotWithShape="1">
          <a:blip r:embed="rId3">
            <a:alphaModFix/>
          </a:blip>
          <a:srcRect/>
          <a:stretch/>
        </p:blipFill>
        <p:spPr>
          <a:xfrm>
            <a:off x="685800" y="5943600"/>
            <a:ext cx="1536355" cy="457200"/>
          </a:xfrm>
          <a:prstGeom prst="rect">
            <a:avLst/>
          </a:prstGeom>
          <a:noFill/>
          <a:ln>
            <a:noFill/>
          </a:ln>
        </p:spPr>
      </p:pic>
      <p:sp>
        <p:nvSpPr>
          <p:cNvPr id="124" name="Google Shape;124;p17"/>
          <p:cNvSpPr txBox="1">
            <a:spLocks noGrp="1"/>
          </p:cNvSpPr>
          <p:nvPr>
            <p:ph type="subTitle" idx="2"/>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125" name="Google Shape;125;p17"/>
          <p:cNvCxnSpPr/>
          <p:nvPr/>
        </p:nvCxnSpPr>
        <p:spPr>
          <a:xfrm>
            <a:off x="762000" y="3886200"/>
            <a:ext cx="32010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 Full Blue">
  <p:cSld name="Cover - Full Blue">
    <p:bg>
      <p:bgPr>
        <a:solidFill>
          <a:srgbClr val="002F6C"/>
        </a:solidFill>
        <a:effectLst/>
      </p:bgPr>
    </p:bg>
    <p:spTree>
      <p:nvGrpSpPr>
        <p:cNvPr id="1" name="Shape 126"/>
        <p:cNvGrpSpPr/>
        <p:nvPr/>
      </p:nvGrpSpPr>
      <p:grpSpPr>
        <a:xfrm>
          <a:off x="0" y="0"/>
          <a:ext cx="0" cy="0"/>
          <a:chOff x="0" y="0"/>
          <a:chExt cx="0" cy="0"/>
        </a:xfrm>
      </p:grpSpPr>
      <p:pic>
        <p:nvPicPr>
          <p:cNvPr id="127" name="Google Shape;127;p18" descr="USAID_Logo_White_v02.png"/>
          <p:cNvPicPr preferRelativeResize="0"/>
          <p:nvPr/>
        </p:nvPicPr>
        <p:blipFill rotWithShape="1">
          <a:blip r:embed="rId2">
            <a:alphaModFix/>
          </a:blip>
          <a:srcRect/>
          <a:stretch/>
        </p:blipFill>
        <p:spPr>
          <a:xfrm>
            <a:off x="683805" y="685800"/>
            <a:ext cx="1828800" cy="543883"/>
          </a:xfrm>
          <a:prstGeom prst="rect">
            <a:avLst/>
          </a:prstGeom>
          <a:noFill/>
          <a:ln>
            <a:noFill/>
          </a:ln>
        </p:spPr>
      </p:pic>
      <p:sp>
        <p:nvSpPr>
          <p:cNvPr id="128" name="Google Shape;128;p18"/>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29" name="Google Shape;129;p18"/>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30" name="Google Shape;130;p18"/>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31" name="Google Shape;131;p18"/>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2" name="Google Shape;132;p18"/>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133" name="Google Shape;133;p18"/>
          <p:cNvCxnSpPr/>
          <p:nvPr/>
        </p:nvCxnSpPr>
        <p:spPr>
          <a:xfrm>
            <a:off x="762000" y="3886200"/>
            <a:ext cx="32010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 Full Blue">
  <p:cSld name="Divider - Full Blue">
    <p:bg>
      <p:bgPr>
        <a:solidFill>
          <a:srgbClr val="002F6C"/>
        </a:solidFill>
        <a:effectLst/>
      </p:bgPr>
    </p:bg>
    <p:spTree>
      <p:nvGrpSpPr>
        <p:cNvPr id="1" name="Shape 134"/>
        <p:cNvGrpSpPr/>
        <p:nvPr/>
      </p:nvGrpSpPr>
      <p:grpSpPr>
        <a:xfrm>
          <a:off x="0" y="0"/>
          <a:ext cx="0" cy="0"/>
          <a:chOff x="0" y="0"/>
          <a:chExt cx="0" cy="0"/>
        </a:xfrm>
      </p:grpSpPr>
      <p:sp>
        <p:nvSpPr>
          <p:cNvPr id="135" name="Google Shape;135;p19"/>
          <p:cNvSpPr txBox="1">
            <a:spLocks noGrp="1"/>
          </p:cNvSpPr>
          <p:nvPr>
            <p:ph type="title"/>
          </p:nvPr>
        </p:nvSpPr>
        <p:spPr>
          <a:xfrm>
            <a:off x="1143000" y="827782"/>
            <a:ext cx="5486400" cy="10773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6" name="Google Shape;136;p19"/>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37" name="Google Shape;137;p19"/>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38" name="Google Shape;138;p19"/>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pic>
        <p:nvPicPr>
          <p:cNvPr id="139" name="Google Shape;139;p19" descr="USAID_Logo_White_v02.png"/>
          <p:cNvPicPr preferRelativeResize="0"/>
          <p:nvPr/>
        </p:nvPicPr>
        <p:blipFill rotWithShape="1">
          <a:blip r:embed="rId2">
            <a:alphaModFix/>
          </a:blip>
          <a:srcRect/>
          <a:stretch/>
        </p:blipFill>
        <p:spPr>
          <a:xfrm>
            <a:off x="685800" y="5943600"/>
            <a:ext cx="1536355" cy="457200"/>
          </a:xfrm>
          <a:prstGeom prst="rect">
            <a:avLst/>
          </a:prstGeom>
          <a:noFill/>
          <a:ln>
            <a:noFill/>
          </a:ln>
        </p:spPr>
      </p:pic>
      <p:cxnSp>
        <p:nvCxnSpPr>
          <p:cNvPr id="140" name="Google Shape;140;p19"/>
          <p:cNvCxnSpPr/>
          <p:nvPr/>
        </p:nvCxnSpPr>
        <p:spPr>
          <a:xfrm>
            <a:off x="746760" y="990600"/>
            <a:ext cx="32010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ue/Gray 1 Content">
  <p:cSld name="Blue/Gray 1 Content">
    <p:bg>
      <p:bgPr>
        <a:solidFill>
          <a:srgbClr val="CFCDC9"/>
        </a:solidFill>
        <a:effectLst/>
      </p:bgPr>
    </p:bg>
    <p:spTree>
      <p:nvGrpSpPr>
        <p:cNvPr id="1" name="Shape 141"/>
        <p:cNvGrpSpPr/>
        <p:nvPr/>
      </p:nvGrpSpPr>
      <p:grpSpPr>
        <a:xfrm>
          <a:off x="0" y="0"/>
          <a:ext cx="0" cy="0"/>
          <a:chOff x="0" y="0"/>
          <a:chExt cx="0" cy="0"/>
        </a:xfrm>
      </p:grpSpPr>
      <p:sp>
        <p:nvSpPr>
          <p:cNvPr id="142" name="Google Shape;142;p20"/>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43" name="Google Shape;143;p20"/>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44" name="Google Shape;144;p20"/>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45" name="Google Shape;145;p2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46" name="Google Shape;146;p20"/>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Full Red">
  <p:cSld name="Cover - Full Red">
    <p:bg>
      <p:bgPr>
        <a:solidFill>
          <a:srgbClr val="BA0C2F"/>
        </a:solidFill>
        <a:effectLst/>
      </p:bgPr>
    </p:bg>
    <p:spTree>
      <p:nvGrpSpPr>
        <p:cNvPr id="1" name="Shape 22"/>
        <p:cNvGrpSpPr/>
        <p:nvPr/>
      </p:nvGrpSpPr>
      <p:grpSpPr>
        <a:xfrm>
          <a:off x="0" y="0"/>
          <a:ext cx="0" cy="0"/>
          <a:chOff x="0" y="0"/>
          <a:chExt cx="0" cy="0"/>
        </a:xfrm>
      </p:grpSpPr>
      <p:pic>
        <p:nvPicPr>
          <p:cNvPr id="23" name="Google Shape;23;p3" descr="USAID_Logo_White_v02.png"/>
          <p:cNvPicPr preferRelativeResize="0"/>
          <p:nvPr/>
        </p:nvPicPr>
        <p:blipFill rotWithShape="1">
          <a:blip r:embed="rId2">
            <a:alphaModFix/>
          </a:blip>
          <a:srcRect/>
          <a:stretch/>
        </p:blipFill>
        <p:spPr>
          <a:xfrm>
            <a:off x="683805" y="685800"/>
            <a:ext cx="1828800" cy="543883"/>
          </a:xfrm>
          <a:prstGeom prst="rect">
            <a:avLst/>
          </a:prstGeom>
          <a:noFill/>
          <a:ln>
            <a:noFill/>
          </a:ln>
        </p:spPr>
      </p:pic>
      <p:sp>
        <p:nvSpPr>
          <p:cNvPr id="24" name="Google Shape;24;p3"/>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5" name="Google Shape;25;p3"/>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6" name="Google Shape;26;p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3"/>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3"/>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29" name="Google Shape;29;p3"/>
          <p:cNvCxnSpPr/>
          <p:nvPr/>
        </p:nvCxnSpPr>
        <p:spPr>
          <a:xfrm>
            <a:off x="762000" y="3886200"/>
            <a:ext cx="32010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ue/Gray 2 Content">
  <p:cSld name="Blue/Gray 2 Content">
    <p:spTree>
      <p:nvGrpSpPr>
        <p:cNvPr id="1" name="Shape 147"/>
        <p:cNvGrpSpPr/>
        <p:nvPr/>
      </p:nvGrpSpPr>
      <p:grpSpPr>
        <a:xfrm>
          <a:off x="0" y="0"/>
          <a:ext cx="0" cy="0"/>
          <a:chOff x="0" y="0"/>
          <a:chExt cx="0" cy="0"/>
        </a:xfrm>
      </p:grpSpPr>
      <p:sp>
        <p:nvSpPr>
          <p:cNvPr id="148" name="Google Shape;148;p21"/>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000000"/>
              </a:buClr>
              <a:buSzPts val="1600"/>
              <a:buFont typeface="Arial"/>
              <a:buChar char="•"/>
              <a:defRPr sz="1600" b="0" i="0" u="none" strike="noStrike" cap="none">
                <a:solidFill>
                  <a:srgbClr val="000000"/>
                </a:solidFill>
                <a:latin typeface="Cabin"/>
                <a:ea typeface="Cabin"/>
                <a:cs typeface="Cabin"/>
                <a:sym typeface="Cabin"/>
              </a:defRPr>
            </a:lvl3pPr>
            <a:lvl4pPr marL="1828800" marR="0" lvl="3" indent="-317500" algn="l" rtl="0">
              <a:lnSpc>
                <a:spcPct val="100000"/>
              </a:lnSpc>
              <a:spcBef>
                <a:spcPts val="280"/>
              </a:spcBef>
              <a:spcAft>
                <a:spcPts val="0"/>
              </a:spcAft>
              <a:buClr>
                <a:srgbClr val="000000"/>
              </a:buClr>
              <a:buSzPts val="1400"/>
              <a:buFont typeface="Arial"/>
              <a:buChar char="–"/>
              <a:defRPr sz="1400" b="0" i="0" u="none" strike="noStrike" cap="none">
                <a:solidFill>
                  <a:srgbClr val="000000"/>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49" name="Google Shape;149;p21"/>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000000"/>
              </a:buClr>
              <a:buSzPts val="1600"/>
              <a:buFont typeface="Arial"/>
              <a:buChar char="•"/>
              <a:defRPr sz="1600" b="0" i="0" u="none" strike="noStrike" cap="none">
                <a:solidFill>
                  <a:srgbClr val="000000"/>
                </a:solidFill>
                <a:latin typeface="Cabin"/>
                <a:ea typeface="Cabin"/>
                <a:cs typeface="Cabin"/>
                <a:sym typeface="Cabin"/>
              </a:defRPr>
            </a:lvl3pPr>
            <a:lvl4pPr marL="1828800" marR="0" lvl="3" indent="-317500" algn="l" rtl="0">
              <a:lnSpc>
                <a:spcPct val="100000"/>
              </a:lnSpc>
              <a:spcBef>
                <a:spcPts val="280"/>
              </a:spcBef>
              <a:spcAft>
                <a:spcPts val="0"/>
              </a:spcAft>
              <a:buClr>
                <a:srgbClr val="000000"/>
              </a:buClr>
              <a:buSzPts val="1400"/>
              <a:buFont typeface="Arial"/>
              <a:buChar char="–"/>
              <a:defRPr sz="1400" b="0" i="0" u="none" strike="noStrike" cap="none">
                <a:solidFill>
                  <a:srgbClr val="000000"/>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50" name="Google Shape;150;p21"/>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51" name="Google Shape;151;p21"/>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52" name="Google Shape;152;p21"/>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153" name="Google Shape;153;p2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ue/Gray 3 Content">
  <p:cSld name="Blue/Gray 3 Content">
    <p:bg>
      <p:bgPr>
        <a:solidFill>
          <a:srgbClr val="CFCDC9"/>
        </a:solidFill>
        <a:effectLst/>
      </p:bgPr>
    </p:bg>
    <p:spTree>
      <p:nvGrpSpPr>
        <p:cNvPr id="1" name="Shape 154"/>
        <p:cNvGrpSpPr/>
        <p:nvPr/>
      </p:nvGrpSpPr>
      <p:grpSpPr>
        <a:xfrm>
          <a:off x="0" y="0"/>
          <a:ext cx="0" cy="0"/>
          <a:chOff x="0" y="0"/>
          <a:chExt cx="0" cy="0"/>
        </a:xfrm>
      </p:grpSpPr>
      <p:sp>
        <p:nvSpPr>
          <p:cNvPr id="155" name="Google Shape;155;p22"/>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56" name="Google Shape;156;p22"/>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57" name="Google Shape;157;p22"/>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58" name="Google Shape;158;p22"/>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59" name="Google Shape;159;p22"/>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160" name="Google Shape;160;p2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22"/>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ue/Gray 1 Content + Bottom Photo">
  <p:cSld name="Blue/Gray 1 Content + Bottom Photo">
    <p:bg>
      <p:bgPr>
        <a:solidFill>
          <a:srgbClr val="CFCDC9"/>
        </a:solidFill>
        <a:effectLst/>
      </p:bgPr>
    </p:bg>
    <p:spTree>
      <p:nvGrpSpPr>
        <p:cNvPr id="1" name="Shape 162"/>
        <p:cNvGrpSpPr/>
        <p:nvPr/>
      </p:nvGrpSpPr>
      <p:grpSpPr>
        <a:xfrm>
          <a:off x="0" y="0"/>
          <a:ext cx="0" cy="0"/>
          <a:chOff x="0" y="0"/>
          <a:chExt cx="0" cy="0"/>
        </a:xfrm>
      </p:grpSpPr>
      <p:sp>
        <p:nvSpPr>
          <p:cNvPr id="163" name="Google Shape;163;p23"/>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64" name="Google Shape;164;p23"/>
          <p:cNvSpPr txBox="1">
            <a:spLocks noGrp="1"/>
          </p:cNvSpPr>
          <p:nvPr>
            <p:ph type="body" idx="1"/>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65" name="Google Shape;165;p23"/>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55600" algn="l" rtl="0">
              <a:lnSpc>
                <a:spcPct val="100000"/>
              </a:lnSpc>
              <a:spcBef>
                <a:spcPts val="120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66" name="Google Shape;166;p23"/>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67" name="Google Shape;167;p23"/>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68" name="Google Shape;168;p2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69" name="Google Shape;169;p23"/>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ue/Gray 1 Content + Right Photo">
  <p:cSld name="Blue/Gray 1 Content + Right Photo">
    <p:bg>
      <p:bgPr>
        <a:solidFill>
          <a:srgbClr val="CFCDC9"/>
        </a:solidFill>
        <a:effectLst/>
      </p:bgPr>
    </p:bg>
    <p:spTree>
      <p:nvGrpSpPr>
        <p:cNvPr id="1" name="Shape 170"/>
        <p:cNvGrpSpPr/>
        <p:nvPr/>
      </p:nvGrpSpPr>
      <p:grpSpPr>
        <a:xfrm>
          <a:off x="0" y="0"/>
          <a:ext cx="0" cy="0"/>
          <a:chOff x="0" y="0"/>
          <a:chExt cx="0" cy="0"/>
        </a:xfrm>
      </p:grpSpPr>
      <p:sp>
        <p:nvSpPr>
          <p:cNvPr id="171" name="Google Shape;171;p24"/>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72" name="Google Shape;172;p24"/>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73" name="Google Shape;173;p2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p24"/>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75" name="Google Shape;175;p24"/>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6" name="Google Shape;176;p24"/>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ue/Gray Title Only">
  <p:cSld name="Blue/Gray Title Only">
    <p:bg>
      <p:bgPr>
        <a:solidFill>
          <a:srgbClr val="CFCDC9"/>
        </a:solidFill>
        <a:effectLst/>
      </p:bgPr>
    </p:bg>
    <p:spTree>
      <p:nvGrpSpPr>
        <p:cNvPr id="1" name="Shape 177"/>
        <p:cNvGrpSpPr/>
        <p:nvPr/>
      </p:nvGrpSpPr>
      <p:grpSpPr>
        <a:xfrm>
          <a:off x="0" y="0"/>
          <a:ext cx="0" cy="0"/>
          <a:chOff x="0" y="0"/>
          <a:chExt cx="0" cy="0"/>
        </a:xfrm>
      </p:grpSpPr>
      <p:sp>
        <p:nvSpPr>
          <p:cNvPr id="178" name="Google Shape;178;p25"/>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79" name="Google Shape;179;p25"/>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80" name="Google Shape;180;p25"/>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81" name="Google Shape;181;p25"/>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82" name="Google Shape;182;p25"/>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ue/White 1 Content">
  <p:cSld name="Blue/White 1 Content">
    <p:bg>
      <p:bgPr>
        <a:solidFill>
          <a:schemeClr val="lt1"/>
        </a:solidFill>
        <a:effectLst/>
      </p:bgPr>
    </p:bg>
    <p:spTree>
      <p:nvGrpSpPr>
        <p:cNvPr id="1" name="Shape 183"/>
        <p:cNvGrpSpPr/>
        <p:nvPr/>
      </p:nvGrpSpPr>
      <p:grpSpPr>
        <a:xfrm>
          <a:off x="0" y="0"/>
          <a:ext cx="0" cy="0"/>
          <a:chOff x="0" y="0"/>
          <a:chExt cx="0" cy="0"/>
        </a:xfrm>
      </p:grpSpPr>
      <p:sp>
        <p:nvSpPr>
          <p:cNvPr id="184" name="Google Shape;184;p26"/>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85" name="Google Shape;185;p26"/>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86" name="Google Shape;186;p26"/>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87" name="Google Shape;187;p26"/>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26"/>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ue/White 2 Content">
  <p:cSld name="Blue/White 2 Content">
    <p:bg>
      <p:bgPr>
        <a:solidFill>
          <a:schemeClr val="lt1"/>
        </a:solidFill>
        <a:effectLst/>
      </p:bgPr>
    </p:bg>
    <p:spTree>
      <p:nvGrpSpPr>
        <p:cNvPr id="1" name="Shape 189"/>
        <p:cNvGrpSpPr/>
        <p:nvPr/>
      </p:nvGrpSpPr>
      <p:grpSpPr>
        <a:xfrm>
          <a:off x="0" y="0"/>
          <a:ext cx="0" cy="0"/>
          <a:chOff x="0" y="0"/>
          <a:chExt cx="0" cy="0"/>
        </a:xfrm>
      </p:grpSpPr>
      <p:sp>
        <p:nvSpPr>
          <p:cNvPr id="190" name="Google Shape;190;p27"/>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91" name="Google Shape;191;p27"/>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92" name="Google Shape;192;p27"/>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93" name="Google Shape;193;p27"/>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194" name="Google Shape;194;p27"/>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195" name="Google Shape;195;p27"/>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White 3 Content">
  <p:cSld name="Blue/White 3 Content">
    <p:bg>
      <p:bgPr>
        <a:solidFill>
          <a:schemeClr val="lt1"/>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98" name="Google Shape;198;p28"/>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199" name="Google Shape;199;p28"/>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00" name="Google Shape;200;p28"/>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01" name="Google Shape;201;p28"/>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202" name="Google Shape;202;p28"/>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3" name="Google Shape;203;p28"/>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ue/White 1 Content + Bottom Photo">
  <p:cSld name="Blue/White 1 Content + Bottom Photo">
    <p:bg>
      <p:bgPr>
        <a:solidFill>
          <a:schemeClr val="lt1"/>
        </a:solidFill>
        <a:effectLst/>
      </p:bgPr>
    </p:bg>
    <p:spTree>
      <p:nvGrpSpPr>
        <p:cNvPr id="1" name="Shape 204"/>
        <p:cNvGrpSpPr/>
        <p:nvPr/>
      </p:nvGrpSpPr>
      <p:grpSpPr>
        <a:xfrm>
          <a:off x="0" y="0"/>
          <a:ext cx="0" cy="0"/>
          <a:chOff x="0" y="0"/>
          <a:chExt cx="0" cy="0"/>
        </a:xfrm>
      </p:grpSpPr>
      <p:sp>
        <p:nvSpPr>
          <p:cNvPr id="205" name="Google Shape;205;p29"/>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06" name="Google Shape;206;p29"/>
          <p:cNvSpPr txBox="1">
            <a:spLocks noGrp="1"/>
          </p:cNvSpPr>
          <p:nvPr>
            <p:ph type="body" idx="1"/>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07" name="Google Shape;207;p29"/>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08" name="Google Shape;208;p29"/>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09" name="Google Shape;209;p29"/>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10" name="Google Shape;210;p29"/>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2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ue/White 1 Content + Right Photo">
  <p:cSld name="Blue/White 1 Content + Right Photo">
    <p:bg>
      <p:bgPr>
        <a:solidFill>
          <a:schemeClr val="lt1"/>
        </a:solidFill>
        <a:effectLst/>
      </p:bgPr>
    </p:bg>
    <p:spTree>
      <p:nvGrpSpPr>
        <p:cNvPr id="1" name="Shape 212"/>
        <p:cNvGrpSpPr/>
        <p:nvPr/>
      </p:nvGrpSpPr>
      <p:grpSpPr>
        <a:xfrm>
          <a:off x="0" y="0"/>
          <a:ext cx="0" cy="0"/>
          <a:chOff x="0" y="0"/>
          <a:chExt cx="0" cy="0"/>
        </a:xfrm>
      </p:grpSpPr>
      <p:sp>
        <p:nvSpPr>
          <p:cNvPr id="213" name="Google Shape;213;p30"/>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14" name="Google Shape;214;p30"/>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15" name="Google Shape;215;p3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16" name="Google Shape;216;p30"/>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17" name="Google Shape;217;p30"/>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8" name="Google Shape;218;p30"/>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ed/Gray 1 Content + Right Photo">
  <p:cSld name="Red/Gray 1 Content + Right Photo">
    <p:bg>
      <p:bgPr>
        <a:solidFill>
          <a:srgbClr val="CFCDC9"/>
        </a:solidFill>
        <a:effectLst/>
      </p:bgPr>
    </p:bg>
    <p:spTree>
      <p:nvGrpSpPr>
        <p:cNvPr id="1" name="Shape 30"/>
        <p:cNvGrpSpPr/>
        <p:nvPr/>
      </p:nvGrpSpPr>
      <p:grpSpPr>
        <a:xfrm>
          <a:off x="0" y="0"/>
          <a:ext cx="0" cy="0"/>
          <a:chOff x="0" y="0"/>
          <a:chExt cx="0" cy="0"/>
        </a:xfrm>
      </p:grpSpPr>
      <p:sp>
        <p:nvSpPr>
          <p:cNvPr id="31" name="Google Shape;31;p4"/>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2" name="Google Shape;32;p4"/>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3" name="Google Shape;33;p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4"/>
          <p:cNvSpPr txBox="1">
            <a:spLocks noGrp="1"/>
          </p:cNvSpPr>
          <p:nvPr>
            <p:ph type="body" idx="1"/>
          </p:nvPr>
        </p:nvSpPr>
        <p:spPr>
          <a:xfrm>
            <a:off x="685800" y="2057401"/>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000000"/>
              </a:buClr>
              <a:buSzPts val="1600"/>
              <a:buFont typeface="Arial"/>
              <a:buChar char="•"/>
              <a:defRPr sz="1600" b="0" i="0" u="none" strike="noStrike" cap="none">
                <a:solidFill>
                  <a:srgbClr val="000000"/>
                </a:solidFill>
                <a:latin typeface="Cabin"/>
                <a:ea typeface="Cabin"/>
                <a:cs typeface="Cabin"/>
                <a:sym typeface="Cabin"/>
              </a:defRPr>
            </a:lvl3pPr>
            <a:lvl4pPr marL="1828800" marR="0" lvl="3" indent="-317500" algn="l" rtl="0">
              <a:lnSpc>
                <a:spcPct val="100000"/>
              </a:lnSpc>
              <a:spcBef>
                <a:spcPts val="280"/>
              </a:spcBef>
              <a:spcAft>
                <a:spcPts val="0"/>
              </a:spcAft>
              <a:buClr>
                <a:srgbClr val="000000"/>
              </a:buClr>
              <a:buSzPts val="1400"/>
              <a:buFont typeface="Arial"/>
              <a:buChar char="–"/>
              <a:defRPr sz="1400" b="0" i="0" u="none" strike="noStrike" cap="none">
                <a:solidFill>
                  <a:srgbClr val="000000"/>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5" name="Google Shape;35;p4"/>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6" name="Google Shape;36;p4"/>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ue/White Title + Left Photo">
  <p:cSld name="Blue/White Title + Left Photo">
    <p:bg>
      <p:bgPr>
        <a:solidFill>
          <a:schemeClr val="lt1"/>
        </a:solidFill>
        <a:effectLst/>
      </p:bgPr>
    </p:bg>
    <p:spTree>
      <p:nvGrpSpPr>
        <p:cNvPr id="1" name="Shape 219"/>
        <p:cNvGrpSpPr/>
        <p:nvPr/>
      </p:nvGrpSpPr>
      <p:grpSpPr>
        <a:xfrm>
          <a:off x="0" y="0"/>
          <a:ext cx="0" cy="0"/>
          <a:chOff x="0" y="0"/>
          <a:chExt cx="0" cy="0"/>
        </a:xfrm>
      </p:grpSpPr>
      <p:sp>
        <p:nvSpPr>
          <p:cNvPr id="220" name="Google Shape;220;p31"/>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21" name="Google Shape;221;p31"/>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22" name="Google Shape;222;p31"/>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23" name="Google Shape;223;p31"/>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24" name="Google Shape;224;p31"/>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25"/>
        <p:cNvGrpSpPr/>
        <p:nvPr/>
      </p:nvGrpSpPr>
      <p:grpSpPr>
        <a:xfrm>
          <a:off x="0" y="0"/>
          <a:ext cx="0" cy="0"/>
          <a:chOff x="0" y="0"/>
          <a:chExt cx="0" cy="0"/>
        </a:xfrm>
      </p:grpSpPr>
      <p:sp>
        <p:nvSpPr>
          <p:cNvPr id="226" name="Google Shape;226;p32"/>
          <p:cNvSpPr txBox="1">
            <a:spLocks noGrp="1"/>
          </p:cNvSpPr>
          <p:nvPr>
            <p:ph type="body" idx="1"/>
          </p:nvPr>
        </p:nvSpPr>
        <p:spPr>
          <a:xfrm>
            <a:off x="457200" y="1251636"/>
            <a:ext cx="8229600" cy="49377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Noto Sans Symbols"/>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Courier New"/>
              <a:buChar char="o"/>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Noto Sans Symbols"/>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27" name="Google Shape;227;p32"/>
          <p:cNvSpPr txBox="1">
            <a:spLocks noGrp="1"/>
          </p:cNvSpPr>
          <p:nvPr>
            <p:ph type="title"/>
          </p:nvPr>
        </p:nvSpPr>
        <p:spPr>
          <a:xfrm>
            <a:off x="457200" y="185440"/>
            <a:ext cx="8229600" cy="461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2A6C"/>
              </a:buClr>
              <a:buSzPts val="1400"/>
              <a:buFont typeface="Cabin"/>
              <a:buNone/>
              <a:defRPr sz="2800" b="0" i="0" u="none" strike="noStrike" cap="none">
                <a:solidFill>
                  <a:srgbClr val="002A6C"/>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28" name="Google Shape;228;p32"/>
          <p:cNvSpPr txBox="1">
            <a:spLocks noGrp="1"/>
          </p:cNvSpPr>
          <p:nvPr>
            <p:ph type="sldNum" idx="12"/>
          </p:nvPr>
        </p:nvSpPr>
        <p:spPr>
          <a:xfrm>
            <a:off x="6858000" y="6429375"/>
            <a:ext cx="1905000" cy="2769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9"/>
        <p:cNvGrpSpPr/>
        <p:nvPr/>
      </p:nvGrpSpPr>
      <p:grpSpPr>
        <a:xfrm>
          <a:off x="0" y="0"/>
          <a:ext cx="0" cy="0"/>
          <a:chOff x="0" y="0"/>
          <a:chExt cx="0" cy="0"/>
        </a:xfrm>
      </p:grpSpPr>
      <p:sp>
        <p:nvSpPr>
          <p:cNvPr id="230" name="Google Shape;230;p33"/>
          <p:cNvSpPr txBox="1">
            <a:spLocks noGrp="1"/>
          </p:cNvSpPr>
          <p:nvPr>
            <p:ph type="title"/>
          </p:nvPr>
        </p:nvSpPr>
        <p:spPr>
          <a:xfrm>
            <a:off x="457200" y="185440"/>
            <a:ext cx="8229600" cy="461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2A6C"/>
              </a:buClr>
              <a:buSzPts val="1400"/>
              <a:buFont typeface="Cabin"/>
              <a:buNone/>
              <a:defRPr sz="2800" b="0" i="0" u="none" strike="noStrike" cap="none">
                <a:solidFill>
                  <a:srgbClr val="002A6C"/>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1" name="Google Shape;231;p33"/>
          <p:cNvSpPr txBox="1">
            <a:spLocks noGrp="1"/>
          </p:cNvSpPr>
          <p:nvPr>
            <p:ph type="body" idx="1"/>
          </p:nvPr>
        </p:nvSpPr>
        <p:spPr>
          <a:xfrm>
            <a:off x="457200" y="1244858"/>
            <a:ext cx="4023300" cy="4937700"/>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0"/>
              </a:spcBef>
              <a:spcAft>
                <a:spcPts val="0"/>
              </a:spcAft>
              <a:buClr>
                <a:schemeClr val="dk1"/>
              </a:buClr>
              <a:buSzPts val="2400"/>
              <a:buFont typeface="Arial"/>
              <a:buChar char="•"/>
              <a:defRPr sz="24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232" name="Google Shape;232;p33"/>
          <p:cNvSpPr txBox="1">
            <a:spLocks noGrp="1"/>
          </p:cNvSpPr>
          <p:nvPr>
            <p:ph type="body" idx="2"/>
          </p:nvPr>
        </p:nvSpPr>
        <p:spPr>
          <a:xfrm>
            <a:off x="4648200" y="1244858"/>
            <a:ext cx="4023300" cy="4937700"/>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0"/>
              </a:spcBef>
              <a:spcAft>
                <a:spcPts val="0"/>
              </a:spcAft>
              <a:buClr>
                <a:schemeClr val="dk1"/>
              </a:buClr>
              <a:buSzPts val="2400"/>
              <a:buFont typeface="Arial"/>
              <a:buChar char="•"/>
              <a:defRPr sz="24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233" name="Google Shape;233;p33"/>
          <p:cNvSpPr txBox="1">
            <a:spLocks noGrp="1"/>
          </p:cNvSpPr>
          <p:nvPr>
            <p:ph type="ftr" idx="11"/>
          </p:nvPr>
        </p:nvSpPr>
        <p:spPr>
          <a:xfrm>
            <a:off x="2743200" y="6443663"/>
            <a:ext cx="3657600" cy="2769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34" name="Google Shape;234;p33"/>
          <p:cNvSpPr txBox="1">
            <a:spLocks noGrp="1"/>
          </p:cNvSpPr>
          <p:nvPr>
            <p:ph type="sldNum" idx="12"/>
          </p:nvPr>
        </p:nvSpPr>
        <p:spPr>
          <a:xfrm>
            <a:off x="6858000" y="6429375"/>
            <a:ext cx="1905000" cy="2769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Red/Gray 1 Content">
  <p:cSld name="Red/Gray 1 Content">
    <p:bg>
      <p:bgPr>
        <a:solidFill>
          <a:srgbClr val="E7E7E5"/>
        </a:solidFill>
        <a:effectLst/>
      </p:bgPr>
    </p:bg>
    <p:spTree>
      <p:nvGrpSpPr>
        <p:cNvPr id="1" name="Shape 242"/>
        <p:cNvGrpSpPr/>
        <p:nvPr/>
      </p:nvGrpSpPr>
      <p:grpSpPr>
        <a:xfrm>
          <a:off x="0" y="0"/>
          <a:ext cx="0" cy="0"/>
          <a:chOff x="0" y="0"/>
          <a:chExt cx="0" cy="0"/>
        </a:xfrm>
      </p:grpSpPr>
      <p:sp>
        <p:nvSpPr>
          <p:cNvPr id="243" name="Google Shape;243;p35"/>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44" name="Google Shape;244;p35"/>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45" name="Google Shape;245;p35"/>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46" name="Google Shape;246;p3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47" name="Google Shape;247;p35"/>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_Red/Gray 1 Content">
  <p:cSld name="3_Red/Gray 1 Content">
    <p:bg>
      <p:bgPr>
        <a:solidFill>
          <a:srgbClr val="E7E7E5"/>
        </a:solidFill>
        <a:effectLst/>
      </p:bgPr>
    </p:bg>
    <p:spTree>
      <p:nvGrpSpPr>
        <p:cNvPr id="1" name="Shape 248"/>
        <p:cNvGrpSpPr/>
        <p:nvPr/>
      </p:nvGrpSpPr>
      <p:grpSpPr>
        <a:xfrm>
          <a:off x="0" y="0"/>
          <a:ext cx="0" cy="0"/>
          <a:chOff x="0" y="0"/>
          <a:chExt cx="0" cy="0"/>
        </a:xfrm>
      </p:grpSpPr>
      <p:sp>
        <p:nvSpPr>
          <p:cNvPr id="249" name="Google Shape;249;p36"/>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50" name="Google Shape;250;p36"/>
          <p:cNvSpPr txBox="1">
            <a:spLocks noGrp="1"/>
          </p:cNvSpPr>
          <p:nvPr>
            <p:ph type="dt" idx="10"/>
          </p:nvPr>
        </p:nvSpPr>
        <p:spPr>
          <a:xfrm>
            <a:off x="152400" y="6520933"/>
            <a:ext cx="2133599"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51" name="Google Shape;251;p36"/>
          <p:cNvSpPr txBox="1">
            <a:spLocks noGrp="1"/>
          </p:cNvSpPr>
          <p:nvPr>
            <p:ph type="ftr" idx="11"/>
          </p:nvPr>
        </p:nvSpPr>
        <p:spPr>
          <a:xfrm>
            <a:off x="3124200" y="6520933"/>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52" name="Google Shape;252;p36"/>
          <p:cNvSpPr txBox="1">
            <a:spLocks noGrp="1"/>
          </p:cNvSpPr>
          <p:nvPr>
            <p:ph type="sldNum" idx="12"/>
          </p:nvPr>
        </p:nvSpPr>
        <p:spPr>
          <a:xfrm>
            <a:off x="6858000" y="6520933"/>
            <a:ext cx="2133599"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53" name="Google Shape;253;p36"/>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Red/Gray 1 Content">
  <p:cSld name="1_Red/Gray 1 Content">
    <p:bg>
      <p:bgPr>
        <a:solidFill>
          <a:srgbClr val="E7E7E5"/>
        </a:solidFill>
        <a:effectLst/>
      </p:bgPr>
    </p:bg>
    <p:spTree>
      <p:nvGrpSpPr>
        <p:cNvPr id="1" name="Shape 254"/>
        <p:cNvGrpSpPr/>
        <p:nvPr/>
      </p:nvGrpSpPr>
      <p:grpSpPr>
        <a:xfrm>
          <a:off x="0" y="0"/>
          <a:ext cx="0" cy="0"/>
          <a:chOff x="0" y="0"/>
          <a:chExt cx="0" cy="0"/>
        </a:xfrm>
      </p:grpSpPr>
      <p:sp>
        <p:nvSpPr>
          <p:cNvPr id="255" name="Google Shape;255;p37"/>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56" name="Google Shape;256;p37"/>
          <p:cNvSpPr txBox="1">
            <a:spLocks noGrp="1"/>
          </p:cNvSpPr>
          <p:nvPr>
            <p:ph type="dt" idx="10"/>
          </p:nvPr>
        </p:nvSpPr>
        <p:spPr>
          <a:xfrm>
            <a:off x="152400" y="6520933"/>
            <a:ext cx="2133599"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57" name="Google Shape;257;p37"/>
          <p:cNvSpPr txBox="1">
            <a:spLocks noGrp="1"/>
          </p:cNvSpPr>
          <p:nvPr>
            <p:ph type="ftr" idx="11"/>
          </p:nvPr>
        </p:nvSpPr>
        <p:spPr>
          <a:xfrm>
            <a:off x="3124200" y="6520933"/>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58" name="Google Shape;258;p37"/>
          <p:cNvSpPr txBox="1">
            <a:spLocks noGrp="1"/>
          </p:cNvSpPr>
          <p:nvPr>
            <p:ph type="sldNum" idx="12"/>
          </p:nvPr>
        </p:nvSpPr>
        <p:spPr>
          <a:xfrm>
            <a:off x="6858000" y="6520933"/>
            <a:ext cx="2133599"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59" name="Google Shape;259;p37"/>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2_Red/Gray 1 Content">
  <p:cSld name="2_Red/Gray 1 Content">
    <p:bg>
      <p:bgPr>
        <a:solidFill>
          <a:srgbClr val="E7E7E5"/>
        </a:solidFill>
        <a:effectLst/>
      </p:bgPr>
    </p:bg>
    <p:spTree>
      <p:nvGrpSpPr>
        <p:cNvPr id="1" name="Shape 260"/>
        <p:cNvGrpSpPr/>
        <p:nvPr/>
      </p:nvGrpSpPr>
      <p:grpSpPr>
        <a:xfrm>
          <a:off x="0" y="0"/>
          <a:ext cx="0" cy="0"/>
          <a:chOff x="0" y="0"/>
          <a:chExt cx="0" cy="0"/>
        </a:xfrm>
      </p:grpSpPr>
      <p:sp>
        <p:nvSpPr>
          <p:cNvPr id="261" name="Google Shape;261;p38"/>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62" name="Google Shape;262;p38"/>
          <p:cNvSpPr txBox="1">
            <a:spLocks noGrp="1"/>
          </p:cNvSpPr>
          <p:nvPr>
            <p:ph type="dt" idx="10"/>
          </p:nvPr>
        </p:nvSpPr>
        <p:spPr>
          <a:xfrm>
            <a:off x="152400" y="6520933"/>
            <a:ext cx="2133599"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63" name="Google Shape;263;p38"/>
          <p:cNvSpPr txBox="1">
            <a:spLocks noGrp="1"/>
          </p:cNvSpPr>
          <p:nvPr>
            <p:ph type="ftr" idx="11"/>
          </p:nvPr>
        </p:nvSpPr>
        <p:spPr>
          <a:xfrm>
            <a:off x="3124200" y="6520933"/>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64" name="Google Shape;264;p38"/>
          <p:cNvSpPr txBox="1">
            <a:spLocks noGrp="1"/>
          </p:cNvSpPr>
          <p:nvPr>
            <p:ph type="sldNum" idx="12"/>
          </p:nvPr>
        </p:nvSpPr>
        <p:spPr>
          <a:xfrm>
            <a:off x="6858000" y="6520933"/>
            <a:ext cx="2133599"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65" name="Google Shape;265;p38"/>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Red/Gray 2 Content">
  <p:cSld name="Red/Gray 2 Content">
    <p:bg>
      <p:bgPr>
        <a:solidFill>
          <a:srgbClr val="E7E7E5"/>
        </a:solidFill>
        <a:effectLst/>
      </p:bgPr>
    </p:bg>
    <p:spTree>
      <p:nvGrpSpPr>
        <p:cNvPr id="1" name="Shape 266"/>
        <p:cNvGrpSpPr/>
        <p:nvPr/>
      </p:nvGrpSpPr>
      <p:grpSpPr>
        <a:xfrm>
          <a:off x="0" y="0"/>
          <a:ext cx="0" cy="0"/>
          <a:chOff x="0" y="0"/>
          <a:chExt cx="0" cy="0"/>
        </a:xfrm>
      </p:grpSpPr>
      <p:sp>
        <p:nvSpPr>
          <p:cNvPr id="267" name="Google Shape;267;p39"/>
          <p:cNvSpPr txBox="1">
            <a:spLocks noGrp="1"/>
          </p:cNvSpPr>
          <p:nvPr>
            <p:ph type="body" idx="1"/>
          </p:nvPr>
        </p:nvSpPr>
        <p:spPr>
          <a:xfrm>
            <a:off x="686104" y="1600200"/>
            <a:ext cx="38096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268" name="Google Shape;268;p39"/>
          <p:cNvSpPr txBox="1">
            <a:spLocks noGrp="1"/>
          </p:cNvSpPr>
          <p:nvPr>
            <p:ph type="body" idx="2"/>
          </p:nvPr>
        </p:nvSpPr>
        <p:spPr>
          <a:xfrm>
            <a:off x="4648200" y="1600200"/>
            <a:ext cx="38103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269" name="Google Shape;269;p39"/>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70" name="Google Shape;270;p39"/>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71" name="Google Shape;271;p39"/>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72" name="Google Shape;272;p3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_Red/Gray 1 Content">
  <p:cSld name="4_Red/Gray 1 Content">
    <p:bg>
      <p:bgPr>
        <a:solidFill>
          <a:srgbClr val="E7E7E5"/>
        </a:solidFill>
        <a:effectLst/>
      </p:bgPr>
    </p:bg>
    <p:spTree>
      <p:nvGrpSpPr>
        <p:cNvPr id="1" name="Shape 273"/>
        <p:cNvGrpSpPr/>
        <p:nvPr/>
      </p:nvGrpSpPr>
      <p:grpSpPr>
        <a:xfrm>
          <a:off x="0" y="0"/>
          <a:ext cx="0" cy="0"/>
          <a:chOff x="0" y="0"/>
          <a:chExt cx="0" cy="0"/>
        </a:xfrm>
      </p:grpSpPr>
      <p:sp>
        <p:nvSpPr>
          <p:cNvPr id="274" name="Google Shape;274;p40"/>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75" name="Google Shape;275;p40"/>
          <p:cNvSpPr txBox="1">
            <a:spLocks noGrp="1"/>
          </p:cNvSpPr>
          <p:nvPr>
            <p:ph type="dt" idx="10"/>
          </p:nvPr>
        </p:nvSpPr>
        <p:spPr>
          <a:xfrm>
            <a:off x="152400" y="6520933"/>
            <a:ext cx="2133599"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76" name="Google Shape;276;p40"/>
          <p:cNvSpPr txBox="1">
            <a:spLocks noGrp="1"/>
          </p:cNvSpPr>
          <p:nvPr>
            <p:ph type="ftr" idx="11"/>
          </p:nvPr>
        </p:nvSpPr>
        <p:spPr>
          <a:xfrm>
            <a:off x="3124200" y="6520933"/>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77" name="Google Shape;277;p40"/>
          <p:cNvSpPr txBox="1">
            <a:spLocks noGrp="1"/>
          </p:cNvSpPr>
          <p:nvPr>
            <p:ph type="sldNum" idx="12"/>
          </p:nvPr>
        </p:nvSpPr>
        <p:spPr>
          <a:xfrm>
            <a:off x="6858000" y="6520933"/>
            <a:ext cx="2133599"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15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78" name="Google Shape;278;p40"/>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ver - Full Photo">
  <p:cSld name="Cover - Full Photo">
    <p:bg>
      <p:bgPr>
        <a:solidFill>
          <a:schemeClr val="dk1"/>
        </a:solidFill>
        <a:effectLst/>
      </p:bgPr>
    </p:bg>
    <p:spTree>
      <p:nvGrpSpPr>
        <p:cNvPr id="1" name="Shape 279"/>
        <p:cNvGrpSpPr/>
        <p:nvPr/>
      </p:nvGrpSpPr>
      <p:grpSpPr>
        <a:xfrm>
          <a:off x="0" y="0"/>
          <a:ext cx="0" cy="0"/>
          <a:chOff x="0" y="0"/>
          <a:chExt cx="0" cy="0"/>
        </a:xfrm>
      </p:grpSpPr>
      <p:pic>
        <p:nvPicPr>
          <p:cNvPr id="280" name="Google Shape;280;p41"/>
          <p:cNvPicPr preferRelativeResize="0"/>
          <p:nvPr/>
        </p:nvPicPr>
        <p:blipFill rotWithShape="1">
          <a:blip r:embed="rId2">
            <a:alphaModFix/>
          </a:blip>
          <a:srcRect l="2241" b="2240"/>
          <a:stretch/>
        </p:blipFill>
        <p:spPr>
          <a:xfrm>
            <a:off x="152400" y="152399"/>
            <a:ext cx="8839200" cy="6555326"/>
          </a:xfrm>
          <a:prstGeom prst="rect">
            <a:avLst/>
          </a:prstGeom>
          <a:solidFill>
            <a:srgbClr val="CFCDC9"/>
          </a:solidFill>
          <a:ln>
            <a:noFill/>
          </a:ln>
        </p:spPr>
      </p:pic>
      <p:sp>
        <p:nvSpPr>
          <p:cNvPr id="281" name="Google Shape;281;p41"/>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82" name="Google Shape;282;p41"/>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83" name="Google Shape;283;p4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84" name="Google Shape;284;p41"/>
          <p:cNvSpPr txBox="1">
            <a:spLocks noGrp="1"/>
          </p:cNvSpPr>
          <p:nvPr>
            <p:ph type="ctrTitle"/>
          </p:nvPr>
        </p:nvSpPr>
        <p:spPr>
          <a:xfrm>
            <a:off x="685800" y="2133600"/>
            <a:ext cx="5486400" cy="1600200"/>
          </a:xfrm>
          <a:prstGeom prst="rect">
            <a:avLst/>
          </a:prstGeom>
          <a:noFill/>
          <a:ln>
            <a:noFill/>
          </a:ln>
          <a:effectLst>
            <a:outerShdw blurRad="254000" algn="tl" rotWithShape="0">
              <a:srgbClr val="000000">
                <a:alpha val="20000"/>
              </a:srgbClr>
            </a:outerShdw>
          </a:effectLst>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1400"/>
              <a:buFont typeface="Cabin"/>
              <a:buNone/>
              <a:defRPr sz="32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5" name="Google Shape;285;p41"/>
          <p:cNvSpPr txBox="1">
            <a:spLocks noGrp="1"/>
          </p:cNvSpPr>
          <p:nvPr>
            <p:ph type="subTitle" idx="1"/>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286" name="Google Shape;286;p41"/>
          <p:cNvCxnSpPr/>
          <p:nvPr/>
        </p:nvCxnSpPr>
        <p:spPr>
          <a:xfrm>
            <a:off x="762000" y="3886200"/>
            <a:ext cx="32004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
        <p:nvSpPr>
          <p:cNvPr id="287" name="Google Shape;287;p41"/>
          <p:cNvSpPr txBox="1">
            <a:spLocks noGrp="1"/>
          </p:cNvSpPr>
          <p:nvPr>
            <p:ph type="body" idx="2"/>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chemeClr val="lt1"/>
              </a:buClr>
              <a:buSzPts val="2000"/>
              <a:buFont typeface="Arial"/>
              <a:buNone/>
              <a:defRPr sz="600" b="0" i="0" u="none" strike="noStrike" cap="none">
                <a:solidFill>
                  <a:schemeClr val="lt1"/>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pic>
        <p:nvPicPr>
          <p:cNvPr id="288" name="Google Shape;288;p41"/>
          <p:cNvPicPr preferRelativeResize="0"/>
          <p:nvPr/>
        </p:nvPicPr>
        <p:blipFill rotWithShape="1">
          <a:blip r:embed="rId3">
            <a:alphaModFix/>
          </a:blip>
          <a:srcRect/>
          <a:stretch/>
        </p:blipFill>
        <p:spPr>
          <a:xfrm>
            <a:off x="691522" y="685800"/>
            <a:ext cx="1813366" cy="544010"/>
          </a:xfrm>
          <a:prstGeom prst="rect">
            <a:avLst/>
          </a:prstGeom>
          <a:noFill/>
          <a:ln>
            <a:noFill/>
          </a:ln>
          <a:effectLst>
            <a:outerShdw blurRad="254000" algn="tl" rotWithShape="0">
              <a:srgbClr val="000000">
                <a:alpha val="20000"/>
              </a:srgbClr>
            </a:outerShdw>
          </a:effectLst>
        </p:spPr>
      </p:pic>
      <p:sp>
        <p:nvSpPr>
          <p:cNvPr id="289" name="Google Shape;289;p41"/>
          <p:cNvSpPr/>
          <p:nvPr/>
        </p:nvSpPr>
        <p:spPr>
          <a:xfrm>
            <a:off x="5159633" y="3726360"/>
            <a:ext cx="3396734" cy="2739509"/>
          </a:xfrm>
          <a:prstGeom prst="roundRect">
            <a:avLst>
              <a:gd name="adj" fmla="val 4893"/>
            </a:avLst>
          </a:prstGeom>
          <a:solidFill>
            <a:schemeClr val="lt1">
              <a:alpha val="80000"/>
            </a:schemeClr>
          </a:solidFill>
          <a:ln w="9525" cap="flat" cmpd="sng">
            <a:solidFill>
              <a:srgbClr val="6C6463"/>
            </a:solidFill>
            <a:prstDash val="solid"/>
            <a:round/>
            <a:headEnd type="none" w="sm" len="sm"/>
            <a:tailEnd type="none" w="sm" len="sm"/>
          </a:ln>
        </p:spPr>
        <p:txBody>
          <a:bodyPr spcFirstLastPara="1" wrap="square" lIns="91425" tIns="137150" rIns="182875" bIns="137150" anchor="ctr" anchorCtr="0">
            <a:noAutofit/>
          </a:bodyPr>
          <a:lstStyle/>
          <a:p>
            <a:pPr marL="58736" marR="0" lvl="0" indent="-7934" algn="l" rtl="0">
              <a:lnSpc>
                <a:spcPct val="100000"/>
              </a:lnSpc>
              <a:spcBef>
                <a:spcPts val="0"/>
              </a:spcBef>
              <a:spcAft>
                <a:spcPts val="0"/>
              </a:spcAft>
              <a:buClr>
                <a:schemeClr val="dk1"/>
              </a:buClr>
              <a:buSzPts val="1000"/>
              <a:buFont typeface="Cabin"/>
              <a:buNone/>
            </a:pPr>
            <a:r>
              <a:rPr lang="en-US" sz="1000" b="0" i="0" u="none" strike="noStrike" cap="none">
                <a:solidFill>
                  <a:schemeClr val="dk1"/>
                </a:solidFill>
                <a:latin typeface="Cabin"/>
                <a:ea typeface="Cabin"/>
                <a:cs typeface="Cabin"/>
                <a:sym typeface="Cabin"/>
              </a:rPr>
              <a:t>To change this cover photo: </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Click on View &gt; Slide Master.</a:t>
            </a:r>
            <a:endParaRPr sz="1000" b="0" i="0" u="none" strike="noStrike" cap="none">
              <a:solidFill>
                <a:schemeClr val="dk1"/>
              </a:solidFill>
              <a:latin typeface="Cabin"/>
              <a:ea typeface="Cabin"/>
              <a:cs typeface="Cabin"/>
              <a:sym typeface="Cabin"/>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Right click on this photo &gt; Change Picture… &gt; Choose a Picture &gt; Insert.</a:t>
            </a:r>
            <a:endParaRPr sz="1000" b="0" i="0" u="none" strike="noStrike" cap="none">
              <a:solidFill>
                <a:schemeClr val="dk1"/>
              </a:solidFill>
              <a:latin typeface="Cabin"/>
              <a:ea typeface="Cabin"/>
              <a:cs typeface="Cabin"/>
              <a:sym typeface="Cabin"/>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Click on Picture Tools tab &gt; Crop &gt; drag straight cropping handles to inside edges of white frame. You can resize the photo within shape, while locking the photo’s aspect ratio, by holding shift key and dragging the photo’s round corner handle. You can also use the mouse to drag the photo to desired position within the shape. Click outside the photo.</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Add photo credit to the text box at top right of page.</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Delete this instruction text box.</a:t>
            </a:r>
            <a:endParaRPr sz="1000" b="0" i="0" u="none" strike="noStrike" cap="none">
              <a:solidFill>
                <a:schemeClr val="dk1"/>
              </a:solidFill>
              <a:latin typeface="Cabin"/>
              <a:ea typeface="Cabin"/>
              <a:cs typeface="Cabin"/>
              <a:sym typeface="Cabi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bg>
      <p:bgPr>
        <a:solidFill>
          <a:srgbClr val="BA0C2F"/>
        </a:solidFill>
        <a:effectLst/>
      </p:bgPr>
    </p:bg>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1143000" y="827782"/>
            <a:ext cx="5486400" cy="10773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5"/>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0" name="Google Shape;40;p5"/>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1" name="Google Shape;41;p5"/>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FFFFFF"/>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pic>
        <p:nvPicPr>
          <p:cNvPr id="42" name="Google Shape;42;p5" descr="USAID_Logo_White_v02.png"/>
          <p:cNvPicPr preferRelativeResize="0"/>
          <p:nvPr/>
        </p:nvPicPr>
        <p:blipFill rotWithShape="1">
          <a:blip r:embed="rId2">
            <a:alphaModFix/>
          </a:blip>
          <a:srcRect/>
          <a:stretch/>
        </p:blipFill>
        <p:spPr>
          <a:xfrm>
            <a:off x="685800" y="5943600"/>
            <a:ext cx="1536355" cy="457200"/>
          </a:xfrm>
          <a:prstGeom prst="rect">
            <a:avLst/>
          </a:prstGeom>
          <a:noFill/>
          <a:ln>
            <a:noFill/>
          </a:ln>
        </p:spPr>
      </p:pic>
      <p:cxnSp>
        <p:nvCxnSpPr>
          <p:cNvPr id="43" name="Google Shape;43;p5"/>
          <p:cNvCxnSpPr/>
          <p:nvPr/>
        </p:nvCxnSpPr>
        <p:spPr>
          <a:xfrm>
            <a:off x="746760" y="990600"/>
            <a:ext cx="32010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Red/Gray 1 Content + Bottom Photo">
  <p:cSld name="Red/Gray 1 Content + Bottom Photo">
    <p:bg>
      <p:bgPr>
        <a:solidFill>
          <a:srgbClr val="E7E7E5"/>
        </a:solidFill>
        <a:effectLst/>
      </p:bgPr>
    </p:bg>
    <p:spTree>
      <p:nvGrpSpPr>
        <p:cNvPr id="1" name="Shape 290"/>
        <p:cNvGrpSpPr/>
        <p:nvPr/>
      </p:nvGrpSpPr>
      <p:grpSpPr>
        <a:xfrm>
          <a:off x="0" y="0"/>
          <a:ext cx="0" cy="0"/>
          <a:chOff x="0" y="0"/>
          <a:chExt cx="0" cy="0"/>
        </a:xfrm>
      </p:grpSpPr>
      <p:sp>
        <p:nvSpPr>
          <p:cNvPr id="291" name="Google Shape;291;p42"/>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92" name="Google Shape;292;p42"/>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93" name="Google Shape;293;p42"/>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94" name="Google Shape;294;p42"/>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95" name="Google Shape;295;p4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96" name="Google Shape;296;p4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7" name="Google Shape;297;p42"/>
          <p:cNvSpPr txBox="1">
            <a:spLocks noGrp="1"/>
          </p:cNvSpPr>
          <p:nvPr>
            <p:ph type="body" idx="3"/>
          </p:nvPr>
        </p:nvSpPr>
        <p:spPr>
          <a:xfrm rot="-5400000">
            <a:off x="7527667" y="47082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Red/Gray 1 Content + Right Photo">
  <p:cSld name="Red/Gray 1 Content + Right Photo">
    <p:bg>
      <p:bgPr>
        <a:solidFill>
          <a:srgbClr val="E7E7E5"/>
        </a:solidFill>
        <a:effectLst/>
      </p:bgPr>
    </p:bg>
    <p:spTree>
      <p:nvGrpSpPr>
        <p:cNvPr id="1" name="Shape 298"/>
        <p:cNvGrpSpPr/>
        <p:nvPr/>
      </p:nvGrpSpPr>
      <p:grpSpPr>
        <a:xfrm>
          <a:off x="0" y="0"/>
          <a:ext cx="0" cy="0"/>
          <a:chOff x="0" y="0"/>
          <a:chExt cx="0" cy="0"/>
        </a:xfrm>
      </p:grpSpPr>
      <p:sp>
        <p:nvSpPr>
          <p:cNvPr id="299" name="Google Shape;299;p43"/>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00" name="Google Shape;300;p43"/>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01" name="Google Shape;301;p4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02" name="Google Shape;302;p43"/>
          <p:cNvSpPr txBox="1">
            <a:spLocks noGrp="1"/>
          </p:cNvSpPr>
          <p:nvPr>
            <p:ph type="body" idx="1"/>
          </p:nvPr>
        </p:nvSpPr>
        <p:spPr>
          <a:xfrm>
            <a:off x="685800" y="2057401"/>
            <a:ext cx="3657600" cy="4114799"/>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03" name="Google Shape;303;p43"/>
          <p:cNvSpPr txBox="1">
            <a:spLocks noGrp="1"/>
          </p:cNvSpPr>
          <p:nvPr>
            <p:ph type="title"/>
          </p:nvPr>
        </p:nvSpPr>
        <p:spPr>
          <a:xfrm>
            <a:off x="685800" y="408204"/>
            <a:ext cx="3657296" cy="1389888"/>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04" name="Google Shape;304;p43"/>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Red/Gray 3 Content">
  <p:cSld name="Red/Gray 3 Content">
    <p:bg>
      <p:bgPr>
        <a:solidFill>
          <a:srgbClr val="E7E7E5"/>
        </a:solidFill>
        <a:effectLst/>
      </p:bgPr>
    </p:bg>
    <p:spTree>
      <p:nvGrpSpPr>
        <p:cNvPr id="1" name="Shape 305"/>
        <p:cNvGrpSpPr/>
        <p:nvPr/>
      </p:nvGrpSpPr>
      <p:grpSpPr>
        <a:xfrm>
          <a:off x="0" y="0"/>
          <a:ext cx="0" cy="0"/>
          <a:chOff x="0" y="0"/>
          <a:chExt cx="0" cy="0"/>
        </a:xfrm>
      </p:grpSpPr>
      <p:sp>
        <p:nvSpPr>
          <p:cNvPr id="306" name="Google Shape;306;p44"/>
          <p:cNvSpPr txBox="1">
            <a:spLocks noGrp="1"/>
          </p:cNvSpPr>
          <p:nvPr>
            <p:ph type="body" idx="1"/>
          </p:nvPr>
        </p:nvSpPr>
        <p:spPr>
          <a:xfrm>
            <a:off x="686104" y="1600200"/>
            <a:ext cx="25142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07" name="Google Shape;307;p44"/>
          <p:cNvSpPr txBox="1">
            <a:spLocks noGrp="1"/>
          </p:cNvSpPr>
          <p:nvPr>
            <p:ph type="body" idx="2"/>
          </p:nvPr>
        </p:nvSpPr>
        <p:spPr>
          <a:xfrm>
            <a:off x="5943600"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08" name="Google Shape;308;p44"/>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09" name="Google Shape;309;p44"/>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10" name="Google Shape;310;p44"/>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12" name="Google Shape;312;p44"/>
          <p:cNvSpPr txBox="1">
            <a:spLocks noGrp="1"/>
          </p:cNvSpPr>
          <p:nvPr>
            <p:ph type="body" idx="3"/>
          </p:nvPr>
        </p:nvSpPr>
        <p:spPr>
          <a:xfrm>
            <a:off x="3314548"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act Info">
  <p:cSld name="Contact Info">
    <p:spTree>
      <p:nvGrpSpPr>
        <p:cNvPr id="1" name="Shape 313"/>
        <p:cNvGrpSpPr/>
        <p:nvPr/>
      </p:nvGrpSpPr>
      <p:grpSpPr>
        <a:xfrm>
          <a:off x="0" y="0"/>
          <a:ext cx="0" cy="0"/>
          <a:chOff x="0" y="0"/>
          <a:chExt cx="0" cy="0"/>
        </a:xfrm>
      </p:grpSpPr>
      <p:pic>
        <p:nvPicPr>
          <p:cNvPr id="314" name="Google Shape;314;p45"/>
          <p:cNvPicPr preferRelativeResize="0"/>
          <p:nvPr/>
        </p:nvPicPr>
        <p:blipFill rotWithShape="1">
          <a:blip r:embed="rId2">
            <a:alphaModFix/>
          </a:blip>
          <a:srcRect/>
          <a:stretch/>
        </p:blipFill>
        <p:spPr>
          <a:xfrm>
            <a:off x="152400" y="126997"/>
            <a:ext cx="8839200" cy="6578603"/>
          </a:xfrm>
          <a:prstGeom prst="rect">
            <a:avLst/>
          </a:prstGeom>
          <a:noFill/>
          <a:ln>
            <a:noFill/>
          </a:ln>
        </p:spPr>
      </p:pic>
      <p:sp>
        <p:nvSpPr>
          <p:cNvPr id="315" name="Google Shape;315;p45"/>
          <p:cNvSpPr txBox="1">
            <a:spLocks noGrp="1"/>
          </p:cNvSpPr>
          <p:nvPr>
            <p:ph type="body" idx="1"/>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16" name="Google Shape;316;p45"/>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17" name="Google Shape;317;p4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318" name="Google Shape;318;p45"/>
          <p:cNvPicPr preferRelativeResize="0"/>
          <p:nvPr/>
        </p:nvPicPr>
        <p:blipFill rotWithShape="1">
          <a:blip r:embed="rId3">
            <a:alphaModFix/>
          </a:blip>
          <a:srcRect/>
          <a:stretch/>
        </p:blipFill>
        <p:spPr>
          <a:xfrm>
            <a:off x="692285" y="5943600"/>
            <a:ext cx="1524000" cy="457200"/>
          </a:xfrm>
          <a:prstGeom prst="rect">
            <a:avLst/>
          </a:prstGeom>
          <a:noFill/>
          <a:ln>
            <a:noFill/>
          </a:ln>
        </p:spPr>
      </p:pic>
      <p:sp>
        <p:nvSpPr>
          <p:cNvPr id="319" name="Google Shape;319;p45"/>
          <p:cNvSpPr txBox="1">
            <a:spLocks noGrp="1"/>
          </p:cNvSpPr>
          <p:nvPr>
            <p:ph type="subTitle" idx="2"/>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320" name="Google Shape;320;p45"/>
          <p:cNvCxnSpPr/>
          <p:nvPr/>
        </p:nvCxnSpPr>
        <p:spPr>
          <a:xfrm>
            <a:off x="762000" y="3886200"/>
            <a:ext cx="32004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ver - Full Red">
  <p:cSld name="Cover - Full Red">
    <p:bg>
      <p:bgPr>
        <a:solidFill>
          <a:srgbClr val="BA0C2F"/>
        </a:solidFill>
        <a:effectLst/>
      </p:bgPr>
    </p:bg>
    <p:spTree>
      <p:nvGrpSpPr>
        <p:cNvPr id="1" name="Shape 321"/>
        <p:cNvGrpSpPr/>
        <p:nvPr/>
      </p:nvGrpSpPr>
      <p:grpSpPr>
        <a:xfrm>
          <a:off x="0" y="0"/>
          <a:ext cx="0" cy="0"/>
          <a:chOff x="0" y="0"/>
          <a:chExt cx="0" cy="0"/>
        </a:xfrm>
      </p:grpSpPr>
      <p:sp>
        <p:nvSpPr>
          <p:cNvPr id="322" name="Google Shape;322;p46"/>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23" name="Google Shape;323;p46"/>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24" name="Google Shape;324;p46"/>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25" name="Google Shape;325;p46"/>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6" name="Google Shape;326;p46"/>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327" name="Google Shape;327;p46"/>
          <p:cNvCxnSpPr/>
          <p:nvPr/>
        </p:nvCxnSpPr>
        <p:spPr>
          <a:xfrm>
            <a:off x="762000" y="3886200"/>
            <a:ext cx="320040" cy="0"/>
          </a:xfrm>
          <a:prstGeom prst="straightConnector1">
            <a:avLst/>
          </a:prstGeom>
          <a:noFill/>
          <a:ln w="19050" cap="flat" cmpd="sng">
            <a:solidFill>
              <a:schemeClr val="lt1"/>
            </a:solidFill>
            <a:prstDash val="solid"/>
            <a:round/>
            <a:headEnd type="none" w="sm" len="sm"/>
            <a:tailEnd type="none" w="sm" len="sm"/>
          </a:ln>
        </p:spPr>
      </p:cxnSp>
      <p:pic>
        <p:nvPicPr>
          <p:cNvPr id="328" name="Google Shape;328;p46"/>
          <p:cNvPicPr preferRelativeResize="0"/>
          <p:nvPr/>
        </p:nvPicPr>
        <p:blipFill rotWithShape="1">
          <a:blip r:embed="rId2">
            <a:alphaModFix/>
          </a:blip>
          <a:srcRect/>
          <a:stretch/>
        </p:blipFill>
        <p:spPr>
          <a:xfrm>
            <a:off x="691522" y="685800"/>
            <a:ext cx="1813366" cy="544010"/>
          </a:xfrm>
          <a:prstGeom prst="rect">
            <a:avLst/>
          </a:prstGeom>
          <a:noFill/>
          <a:ln>
            <a:noFill/>
          </a:ln>
          <a:effectLst>
            <a:outerShdw blurRad="254000" algn="tl" rotWithShape="0">
              <a:srgbClr val="000000">
                <a:alpha val="20000"/>
              </a:srgbClr>
            </a:outerShdw>
          </a:effectLst>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bg>
      <p:bgPr>
        <a:solidFill>
          <a:srgbClr val="BA0C2F"/>
        </a:solidFill>
        <a:effectLst/>
      </p:bgPr>
    </p:bg>
    <p:spTree>
      <p:nvGrpSpPr>
        <p:cNvPr id="1" name="Shape 329"/>
        <p:cNvGrpSpPr/>
        <p:nvPr/>
      </p:nvGrpSpPr>
      <p:grpSpPr>
        <a:xfrm>
          <a:off x="0" y="0"/>
          <a:ext cx="0" cy="0"/>
          <a:chOff x="0" y="0"/>
          <a:chExt cx="0" cy="0"/>
        </a:xfrm>
      </p:grpSpPr>
      <p:sp>
        <p:nvSpPr>
          <p:cNvPr id="330" name="Google Shape;330;p47"/>
          <p:cNvSpPr txBox="1">
            <a:spLocks noGrp="1"/>
          </p:cNvSpPr>
          <p:nvPr>
            <p:ph type="title"/>
          </p:nvPr>
        </p:nvSpPr>
        <p:spPr>
          <a:xfrm>
            <a:off x="1143000" y="827782"/>
            <a:ext cx="5486400" cy="1077218"/>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1" name="Google Shape;331;p47"/>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32" name="Google Shape;332;p47"/>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33" name="Google Shape;333;p47"/>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334" name="Google Shape;334;p47"/>
          <p:cNvPicPr preferRelativeResize="0"/>
          <p:nvPr/>
        </p:nvPicPr>
        <p:blipFill rotWithShape="1">
          <a:blip r:embed="rId2">
            <a:alphaModFix/>
          </a:blip>
          <a:srcRect/>
          <a:stretch/>
        </p:blipFill>
        <p:spPr>
          <a:xfrm>
            <a:off x="692285" y="5943600"/>
            <a:ext cx="1524000" cy="457200"/>
          </a:xfrm>
          <a:prstGeom prst="rect">
            <a:avLst/>
          </a:prstGeom>
          <a:noFill/>
          <a:ln>
            <a:noFill/>
          </a:ln>
        </p:spPr>
      </p:pic>
      <p:cxnSp>
        <p:nvCxnSpPr>
          <p:cNvPr id="335" name="Google Shape;335;p47"/>
          <p:cNvCxnSpPr/>
          <p:nvPr/>
        </p:nvCxnSpPr>
        <p:spPr>
          <a:xfrm>
            <a:off x="746760" y="990600"/>
            <a:ext cx="32004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Red/Gray Title Only">
  <p:cSld name="Red/Gray Title Only">
    <p:bg>
      <p:bgPr>
        <a:solidFill>
          <a:srgbClr val="E7E7E5"/>
        </a:solidFill>
        <a:effectLst/>
      </p:bgPr>
    </p:bg>
    <p:spTree>
      <p:nvGrpSpPr>
        <p:cNvPr id="1" name="Shape 336"/>
        <p:cNvGrpSpPr/>
        <p:nvPr/>
      </p:nvGrpSpPr>
      <p:grpSpPr>
        <a:xfrm>
          <a:off x="0" y="0"/>
          <a:ext cx="0" cy="0"/>
          <a:chOff x="0" y="0"/>
          <a:chExt cx="0" cy="0"/>
        </a:xfrm>
      </p:grpSpPr>
      <p:sp>
        <p:nvSpPr>
          <p:cNvPr id="337" name="Google Shape;337;p48"/>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38" name="Google Shape;338;p48"/>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39" name="Google Shape;339;p48"/>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40" name="Google Shape;340;p48"/>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41" name="Google Shape;341;p48"/>
          <p:cNvSpPr txBox="1">
            <a:spLocks noGrp="1"/>
          </p:cNvSpPr>
          <p:nvPr>
            <p:ph type="title"/>
          </p:nvPr>
        </p:nvSpPr>
        <p:spPr>
          <a:xfrm>
            <a:off x="4877104" y="2971800"/>
            <a:ext cx="3885896" cy="95410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Red/White 1 Content">
  <p:cSld name="Red/White 1 Content">
    <p:bg>
      <p:bgPr>
        <a:solidFill>
          <a:schemeClr val="lt1"/>
        </a:solidFill>
        <a:effectLst/>
      </p:bgPr>
    </p:bg>
    <p:spTree>
      <p:nvGrpSpPr>
        <p:cNvPr id="1" name="Shape 342"/>
        <p:cNvGrpSpPr/>
        <p:nvPr/>
      </p:nvGrpSpPr>
      <p:grpSpPr>
        <a:xfrm>
          <a:off x="0" y="0"/>
          <a:ext cx="0" cy="0"/>
          <a:chOff x="0" y="0"/>
          <a:chExt cx="0" cy="0"/>
        </a:xfrm>
      </p:grpSpPr>
      <p:sp>
        <p:nvSpPr>
          <p:cNvPr id="343" name="Google Shape;343;p49"/>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44" name="Google Shape;344;p49"/>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45" name="Google Shape;345;p49"/>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46" name="Google Shape;346;p49"/>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47" name="Google Shape;347;p4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Red/White 2 Content">
  <p:cSld name="Red/White 2 Content">
    <p:bg>
      <p:bgPr>
        <a:solidFill>
          <a:schemeClr val="lt1"/>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body" idx="1"/>
          </p:nvPr>
        </p:nvSpPr>
        <p:spPr>
          <a:xfrm>
            <a:off x="686104" y="1600200"/>
            <a:ext cx="38096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50" name="Google Shape;350;p50"/>
          <p:cNvSpPr txBox="1">
            <a:spLocks noGrp="1"/>
          </p:cNvSpPr>
          <p:nvPr>
            <p:ph type="body" idx="2"/>
          </p:nvPr>
        </p:nvSpPr>
        <p:spPr>
          <a:xfrm>
            <a:off x="4648200" y="1600200"/>
            <a:ext cx="38103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51" name="Google Shape;351;p50"/>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52" name="Google Shape;352;p50"/>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53" name="Google Shape;353;p50"/>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54" name="Google Shape;354;p50"/>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White 3 Content">
  <p:cSld name="Red/White 3 Content">
    <p:bg>
      <p:bgPr>
        <a:solidFill>
          <a:schemeClr val="lt1"/>
        </a:solidFill>
        <a:effectLst/>
      </p:bgPr>
    </p:bg>
    <p:spTree>
      <p:nvGrpSpPr>
        <p:cNvPr id="1" name="Shape 355"/>
        <p:cNvGrpSpPr/>
        <p:nvPr/>
      </p:nvGrpSpPr>
      <p:grpSpPr>
        <a:xfrm>
          <a:off x="0" y="0"/>
          <a:ext cx="0" cy="0"/>
          <a:chOff x="0" y="0"/>
          <a:chExt cx="0" cy="0"/>
        </a:xfrm>
      </p:grpSpPr>
      <p:sp>
        <p:nvSpPr>
          <p:cNvPr id="356" name="Google Shape;356;p51"/>
          <p:cNvSpPr txBox="1">
            <a:spLocks noGrp="1"/>
          </p:cNvSpPr>
          <p:nvPr>
            <p:ph type="body" idx="1"/>
          </p:nvPr>
        </p:nvSpPr>
        <p:spPr>
          <a:xfrm>
            <a:off x="686104" y="1600200"/>
            <a:ext cx="25142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57" name="Google Shape;357;p51"/>
          <p:cNvSpPr txBox="1">
            <a:spLocks noGrp="1"/>
          </p:cNvSpPr>
          <p:nvPr>
            <p:ph type="body" idx="2"/>
          </p:nvPr>
        </p:nvSpPr>
        <p:spPr>
          <a:xfrm>
            <a:off x="5943600"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358" name="Google Shape;358;p51"/>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59" name="Google Shape;359;p51"/>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60" name="Google Shape;360;p51"/>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5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62" name="Google Shape;362;p51"/>
          <p:cNvSpPr txBox="1">
            <a:spLocks noGrp="1"/>
          </p:cNvSpPr>
          <p:nvPr>
            <p:ph type="body" idx="3"/>
          </p:nvPr>
        </p:nvSpPr>
        <p:spPr>
          <a:xfrm>
            <a:off x="3314548"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Red/Gray 1 Content">
  <p:cSld name="Red/Gray 1 Content">
    <p:bg>
      <p:bgPr>
        <a:solidFill>
          <a:srgbClr val="CFCDC9"/>
        </a:solidFill>
        <a:effectLst/>
      </p:bgPr>
    </p:bg>
    <p:spTree>
      <p:nvGrpSpPr>
        <p:cNvPr id="1" name="Shape 44"/>
        <p:cNvGrpSpPr/>
        <p:nvPr/>
      </p:nvGrpSpPr>
      <p:grpSpPr>
        <a:xfrm>
          <a:off x="0" y="0"/>
          <a:ext cx="0" cy="0"/>
          <a:chOff x="0" y="0"/>
          <a:chExt cx="0" cy="0"/>
        </a:xfrm>
      </p:grpSpPr>
      <p:sp>
        <p:nvSpPr>
          <p:cNvPr id="45" name="Google Shape;45;p6"/>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6" name="Google Shape;46;p6"/>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White 1 Content + Bottom Photo">
  <p:cSld name="Red/White 1 Content + Bottom Photo">
    <p:bg>
      <p:bgPr>
        <a:solidFill>
          <a:schemeClr val="lt1"/>
        </a:solidFill>
        <a:effectLst/>
      </p:bgPr>
    </p:bg>
    <p:spTree>
      <p:nvGrpSpPr>
        <p:cNvPr id="1" name="Shape 363"/>
        <p:cNvGrpSpPr/>
        <p:nvPr/>
      </p:nvGrpSpPr>
      <p:grpSpPr>
        <a:xfrm>
          <a:off x="0" y="0"/>
          <a:ext cx="0" cy="0"/>
          <a:chOff x="0" y="0"/>
          <a:chExt cx="0" cy="0"/>
        </a:xfrm>
      </p:grpSpPr>
      <p:sp>
        <p:nvSpPr>
          <p:cNvPr id="364" name="Google Shape;364;p52"/>
          <p:cNvSpPr>
            <a:spLocks noGrp="1"/>
          </p:cNvSpPr>
          <p:nvPr>
            <p:ph type="pic" idx="2"/>
          </p:nvPr>
        </p:nvSpPr>
        <p:spPr>
          <a:xfrm>
            <a:off x="152400" y="3429000"/>
            <a:ext cx="8839200" cy="32766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65" name="Google Shape;365;p52"/>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66" name="Google Shape;366;p52"/>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67" name="Google Shape;367;p52"/>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68" name="Google Shape;368;p5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69" name="Google Shape;369;p5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70" name="Google Shape;370;p52"/>
          <p:cNvSpPr txBox="1">
            <a:spLocks noGrp="1"/>
          </p:cNvSpPr>
          <p:nvPr>
            <p:ph type="body" idx="3"/>
          </p:nvPr>
        </p:nvSpPr>
        <p:spPr>
          <a:xfrm rot="-5400000">
            <a:off x="7527667" y="47082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White 1 Content + Right Photo">
  <p:cSld name="Red/White 1 Content + Right Photo">
    <p:bg>
      <p:bgPr>
        <a:solidFill>
          <a:schemeClr val="lt1"/>
        </a:solidFill>
        <a:effectLst/>
      </p:bgPr>
    </p:bg>
    <p:spTree>
      <p:nvGrpSpPr>
        <p:cNvPr id="1" name="Shape 371"/>
        <p:cNvGrpSpPr/>
        <p:nvPr/>
      </p:nvGrpSpPr>
      <p:grpSpPr>
        <a:xfrm>
          <a:off x="0" y="0"/>
          <a:ext cx="0" cy="0"/>
          <a:chOff x="0" y="0"/>
          <a:chExt cx="0" cy="0"/>
        </a:xfrm>
      </p:grpSpPr>
      <p:sp>
        <p:nvSpPr>
          <p:cNvPr id="372" name="Google Shape;372;p53"/>
          <p:cNvSpPr>
            <a:spLocks noGrp="1"/>
          </p:cNvSpPr>
          <p:nvPr>
            <p:ph type="pic" idx="2"/>
          </p:nvPr>
        </p:nvSpPr>
        <p:spPr>
          <a:xfrm>
            <a:off x="4572000" y="152400"/>
            <a:ext cx="4419600" cy="65532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73" name="Google Shape;373;p53"/>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74" name="Google Shape;374;p5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75" name="Google Shape;375;p53"/>
          <p:cNvSpPr txBox="1">
            <a:spLocks noGrp="1"/>
          </p:cNvSpPr>
          <p:nvPr>
            <p:ph type="body" idx="1"/>
          </p:nvPr>
        </p:nvSpPr>
        <p:spPr>
          <a:xfrm>
            <a:off x="685800" y="2057401"/>
            <a:ext cx="3657600" cy="4114799"/>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76" name="Google Shape;376;p53"/>
          <p:cNvSpPr txBox="1">
            <a:spLocks noGrp="1"/>
          </p:cNvSpPr>
          <p:nvPr>
            <p:ph type="title"/>
          </p:nvPr>
        </p:nvSpPr>
        <p:spPr>
          <a:xfrm>
            <a:off x="685800" y="408204"/>
            <a:ext cx="3657296" cy="1389888"/>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77" name="Google Shape;377;p53"/>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Red/White Title Only">
  <p:cSld name="Red/White Title Only">
    <p:bg>
      <p:bgPr>
        <a:solidFill>
          <a:schemeClr val="lt1"/>
        </a:solidFill>
        <a:effectLst/>
      </p:bgPr>
    </p:bg>
    <p:spTree>
      <p:nvGrpSpPr>
        <p:cNvPr id="1" name="Shape 378"/>
        <p:cNvGrpSpPr/>
        <p:nvPr/>
      </p:nvGrpSpPr>
      <p:grpSpPr>
        <a:xfrm>
          <a:off x="0" y="0"/>
          <a:ext cx="0" cy="0"/>
          <a:chOff x="0" y="0"/>
          <a:chExt cx="0" cy="0"/>
        </a:xfrm>
      </p:grpSpPr>
      <p:sp>
        <p:nvSpPr>
          <p:cNvPr id="379" name="Google Shape;379;p54"/>
          <p:cNvSpPr>
            <a:spLocks noGrp="1"/>
          </p:cNvSpPr>
          <p:nvPr>
            <p:ph type="pic" idx="2"/>
          </p:nvPr>
        </p:nvSpPr>
        <p:spPr>
          <a:xfrm>
            <a:off x="152400" y="152400"/>
            <a:ext cx="4419600" cy="65532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80" name="Google Shape;380;p54"/>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81" name="Google Shape;381;p54"/>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82" name="Google Shape;382;p54"/>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383" name="Google Shape;383;p54"/>
          <p:cNvSpPr txBox="1">
            <a:spLocks noGrp="1"/>
          </p:cNvSpPr>
          <p:nvPr>
            <p:ph type="title"/>
          </p:nvPr>
        </p:nvSpPr>
        <p:spPr>
          <a:xfrm>
            <a:off x="4877104" y="2971800"/>
            <a:ext cx="3885896" cy="95410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ver - Full Blue">
  <p:cSld name="Cover - Full Blue">
    <p:bg>
      <p:bgPr>
        <a:solidFill>
          <a:srgbClr val="002F6C"/>
        </a:solidFill>
        <a:effectLst/>
      </p:bgPr>
    </p:bg>
    <p:spTree>
      <p:nvGrpSpPr>
        <p:cNvPr id="1" name="Shape 384"/>
        <p:cNvGrpSpPr/>
        <p:nvPr/>
      </p:nvGrpSpPr>
      <p:grpSpPr>
        <a:xfrm>
          <a:off x="0" y="0"/>
          <a:ext cx="0" cy="0"/>
          <a:chOff x="0" y="0"/>
          <a:chExt cx="0" cy="0"/>
        </a:xfrm>
      </p:grpSpPr>
      <p:pic>
        <p:nvPicPr>
          <p:cNvPr id="385" name="Google Shape;385;p55"/>
          <p:cNvPicPr preferRelativeResize="0"/>
          <p:nvPr/>
        </p:nvPicPr>
        <p:blipFill rotWithShape="1">
          <a:blip r:embed="rId2">
            <a:alphaModFix/>
          </a:blip>
          <a:srcRect/>
          <a:stretch/>
        </p:blipFill>
        <p:spPr>
          <a:xfrm>
            <a:off x="691522" y="685800"/>
            <a:ext cx="1813366" cy="544010"/>
          </a:xfrm>
          <a:prstGeom prst="rect">
            <a:avLst/>
          </a:prstGeom>
          <a:noFill/>
          <a:ln>
            <a:noFill/>
          </a:ln>
        </p:spPr>
      </p:pic>
      <p:sp>
        <p:nvSpPr>
          <p:cNvPr id="386" name="Google Shape;386;p55"/>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87" name="Google Shape;387;p55"/>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88" name="Google Shape;388;p5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389" name="Google Shape;389;p55"/>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0" name="Google Shape;390;p55"/>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391" name="Google Shape;391;p55"/>
          <p:cNvCxnSpPr/>
          <p:nvPr/>
        </p:nvCxnSpPr>
        <p:spPr>
          <a:xfrm>
            <a:off x="762000" y="3886200"/>
            <a:ext cx="32004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ivider - Full Blue">
  <p:cSld name="Divider - Full Blue">
    <p:bg>
      <p:bgPr>
        <a:solidFill>
          <a:srgbClr val="002F6C"/>
        </a:solidFill>
        <a:effectLst/>
      </p:bgPr>
    </p:bg>
    <p:spTree>
      <p:nvGrpSpPr>
        <p:cNvPr id="1" name="Shape 392"/>
        <p:cNvGrpSpPr/>
        <p:nvPr/>
      </p:nvGrpSpPr>
      <p:grpSpPr>
        <a:xfrm>
          <a:off x="0" y="0"/>
          <a:ext cx="0" cy="0"/>
          <a:chOff x="0" y="0"/>
          <a:chExt cx="0" cy="0"/>
        </a:xfrm>
      </p:grpSpPr>
      <p:sp>
        <p:nvSpPr>
          <p:cNvPr id="393" name="Google Shape;393;p56"/>
          <p:cNvSpPr txBox="1">
            <a:spLocks noGrp="1"/>
          </p:cNvSpPr>
          <p:nvPr>
            <p:ph type="title"/>
          </p:nvPr>
        </p:nvSpPr>
        <p:spPr>
          <a:xfrm>
            <a:off x="1143000" y="827782"/>
            <a:ext cx="5486400" cy="1077218"/>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4" name="Google Shape;394;p56"/>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95" name="Google Shape;395;p56"/>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396" name="Google Shape;396;p56"/>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397" name="Google Shape;397;p56"/>
          <p:cNvPicPr preferRelativeResize="0"/>
          <p:nvPr/>
        </p:nvPicPr>
        <p:blipFill rotWithShape="1">
          <a:blip r:embed="rId2">
            <a:alphaModFix/>
          </a:blip>
          <a:srcRect/>
          <a:stretch/>
        </p:blipFill>
        <p:spPr>
          <a:xfrm>
            <a:off x="692285" y="5943600"/>
            <a:ext cx="1524000" cy="457200"/>
          </a:xfrm>
          <a:prstGeom prst="rect">
            <a:avLst/>
          </a:prstGeom>
          <a:noFill/>
          <a:ln>
            <a:noFill/>
          </a:ln>
        </p:spPr>
      </p:pic>
      <p:cxnSp>
        <p:nvCxnSpPr>
          <p:cNvPr id="398" name="Google Shape;398;p56"/>
          <p:cNvCxnSpPr/>
          <p:nvPr/>
        </p:nvCxnSpPr>
        <p:spPr>
          <a:xfrm>
            <a:off x="746760" y="990600"/>
            <a:ext cx="32004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ue/Gray 1 Content">
  <p:cSld name="Blue/Gray 1 Content">
    <p:bg>
      <p:bgPr>
        <a:solidFill>
          <a:srgbClr val="E7E7E5"/>
        </a:solidFill>
        <a:effectLst/>
      </p:bgPr>
    </p:bg>
    <p:spTree>
      <p:nvGrpSpPr>
        <p:cNvPr id="1" name="Shape 399"/>
        <p:cNvGrpSpPr/>
        <p:nvPr/>
      </p:nvGrpSpPr>
      <p:grpSpPr>
        <a:xfrm>
          <a:off x="0" y="0"/>
          <a:ext cx="0" cy="0"/>
          <a:chOff x="0" y="0"/>
          <a:chExt cx="0" cy="0"/>
        </a:xfrm>
      </p:grpSpPr>
      <p:sp>
        <p:nvSpPr>
          <p:cNvPr id="400" name="Google Shape;400;p57"/>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01" name="Google Shape;401;p57"/>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02" name="Google Shape;402;p57"/>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03" name="Google Shape;403;p57"/>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04" name="Google Shape;404;p57"/>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ue/Gray 2 Content">
  <p:cSld name="Blue/Gray 2 Content">
    <p:spTree>
      <p:nvGrpSpPr>
        <p:cNvPr id="1" name="Shape 405"/>
        <p:cNvGrpSpPr/>
        <p:nvPr/>
      </p:nvGrpSpPr>
      <p:grpSpPr>
        <a:xfrm>
          <a:off x="0" y="0"/>
          <a:ext cx="0" cy="0"/>
          <a:chOff x="0" y="0"/>
          <a:chExt cx="0" cy="0"/>
        </a:xfrm>
      </p:grpSpPr>
      <p:sp>
        <p:nvSpPr>
          <p:cNvPr id="406" name="Google Shape;406;p58"/>
          <p:cNvSpPr txBox="1">
            <a:spLocks noGrp="1"/>
          </p:cNvSpPr>
          <p:nvPr>
            <p:ph type="body" idx="1"/>
          </p:nvPr>
        </p:nvSpPr>
        <p:spPr>
          <a:xfrm>
            <a:off x="686104" y="1600200"/>
            <a:ext cx="38096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07" name="Google Shape;407;p58"/>
          <p:cNvSpPr txBox="1">
            <a:spLocks noGrp="1"/>
          </p:cNvSpPr>
          <p:nvPr>
            <p:ph type="body" idx="2"/>
          </p:nvPr>
        </p:nvSpPr>
        <p:spPr>
          <a:xfrm>
            <a:off x="4648200" y="1600200"/>
            <a:ext cx="38103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08" name="Google Shape;408;p58"/>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09" name="Google Shape;409;p58"/>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10" name="Google Shape;410;p58"/>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11" name="Google Shape;411;p58"/>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ue/Gray 3 Content">
  <p:cSld name="Blue/Gray 3 Content">
    <p:bg>
      <p:bgPr>
        <a:solidFill>
          <a:srgbClr val="E7E7E5"/>
        </a:solidFill>
        <a:effectLst/>
      </p:bgPr>
    </p:bg>
    <p:spTree>
      <p:nvGrpSpPr>
        <p:cNvPr id="1" name="Shape 412"/>
        <p:cNvGrpSpPr/>
        <p:nvPr/>
      </p:nvGrpSpPr>
      <p:grpSpPr>
        <a:xfrm>
          <a:off x="0" y="0"/>
          <a:ext cx="0" cy="0"/>
          <a:chOff x="0" y="0"/>
          <a:chExt cx="0" cy="0"/>
        </a:xfrm>
      </p:grpSpPr>
      <p:sp>
        <p:nvSpPr>
          <p:cNvPr id="413" name="Google Shape;413;p59"/>
          <p:cNvSpPr txBox="1">
            <a:spLocks noGrp="1"/>
          </p:cNvSpPr>
          <p:nvPr>
            <p:ph type="body" idx="1"/>
          </p:nvPr>
        </p:nvSpPr>
        <p:spPr>
          <a:xfrm>
            <a:off x="686104" y="1600200"/>
            <a:ext cx="25142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14" name="Google Shape;414;p59"/>
          <p:cNvSpPr txBox="1">
            <a:spLocks noGrp="1"/>
          </p:cNvSpPr>
          <p:nvPr>
            <p:ph type="body" idx="2"/>
          </p:nvPr>
        </p:nvSpPr>
        <p:spPr>
          <a:xfrm>
            <a:off x="5943600"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15" name="Google Shape;415;p59"/>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16" name="Google Shape;416;p59"/>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17" name="Google Shape;417;p59"/>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18" name="Google Shape;418;p5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19" name="Google Shape;419;p59"/>
          <p:cNvSpPr txBox="1">
            <a:spLocks noGrp="1"/>
          </p:cNvSpPr>
          <p:nvPr>
            <p:ph type="body" idx="3"/>
          </p:nvPr>
        </p:nvSpPr>
        <p:spPr>
          <a:xfrm>
            <a:off x="3314548"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ue/Gray 1 Content + Bottom Photo">
  <p:cSld name="Blue/Gray 1 Content + Bottom Photo">
    <p:bg>
      <p:bgPr>
        <a:solidFill>
          <a:srgbClr val="E7E7E5"/>
        </a:solidFill>
        <a:effectLst/>
      </p:bgPr>
    </p:bg>
    <p:spTree>
      <p:nvGrpSpPr>
        <p:cNvPr id="1" name="Shape 420"/>
        <p:cNvGrpSpPr/>
        <p:nvPr/>
      </p:nvGrpSpPr>
      <p:grpSpPr>
        <a:xfrm>
          <a:off x="0" y="0"/>
          <a:ext cx="0" cy="0"/>
          <a:chOff x="0" y="0"/>
          <a:chExt cx="0" cy="0"/>
        </a:xfrm>
      </p:grpSpPr>
      <p:sp>
        <p:nvSpPr>
          <p:cNvPr id="421" name="Google Shape;421;p60"/>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22" name="Google Shape;422;p60"/>
          <p:cNvSpPr txBox="1">
            <a:spLocks noGrp="1"/>
          </p:cNvSpPr>
          <p:nvPr>
            <p:ph type="body" idx="1"/>
          </p:nvPr>
        </p:nvSpPr>
        <p:spPr>
          <a:xfrm rot="-5400000">
            <a:off x="7527667" y="47082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23" name="Google Shape;423;p60"/>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24" name="Google Shape;424;p60"/>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25" name="Google Shape;425;p60"/>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26" name="Google Shape;426;p60"/>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27" name="Google Shape;427;p60"/>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ue/Gray 1 Content + Right Photo">
  <p:cSld name="Blue/Gray 1 Content + Right Photo">
    <p:bg>
      <p:bgPr>
        <a:solidFill>
          <a:srgbClr val="E7E7E5"/>
        </a:solidFill>
        <a:effectLst/>
      </p:bgPr>
    </p:bg>
    <p:spTree>
      <p:nvGrpSpPr>
        <p:cNvPr id="1" name="Shape 428"/>
        <p:cNvGrpSpPr/>
        <p:nvPr/>
      </p:nvGrpSpPr>
      <p:grpSpPr>
        <a:xfrm>
          <a:off x="0" y="0"/>
          <a:ext cx="0" cy="0"/>
          <a:chOff x="0" y="0"/>
          <a:chExt cx="0" cy="0"/>
        </a:xfrm>
      </p:grpSpPr>
      <p:sp>
        <p:nvSpPr>
          <p:cNvPr id="429" name="Google Shape;429;p61"/>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30" name="Google Shape;430;p61"/>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31" name="Google Shape;431;p6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32" name="Google Shape;432;p61"/>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33" name="Google Shape;433;p61"/>
          <p:cNvSpPr txBox="1">
            <a:spLocks noGrp="1"/>
          </p:cNvSpPr>
          <p:nvPr>
            <p:ph type="title"/>
          </p:nvPr>
        </p:nvSpPr>
        <p:spPr>
          <a:xfrm>
            <a:off x="685800" y="408204"/>
            <a:ext cx="3657296" cy="1389888"/>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34" name="Google Shape;434;p61"/>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ed/Gray 2 Content">
  <p:cSld name="Red/Gray 2 Content">
    <p:bg>
      <p:bgPr>
        <a:solidFill>
          <a:srgbClr val="CFCDC9"/>
        </a:solidFill>
        <a:effectLst/>
      </p:bgPr>
    </p:bg>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9" name="Google Shape;49;p7"/>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0" name="Google Shape;50;p7"/>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1" name="Google Shape;51;p7"/>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2" name="Google Shape;52;p7"/>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53" name="Google Shape;53;p7"/>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ue/Gray Title Only">
  <p:cSld name="Blue/Gray Title Only">
    <p:bg>
      <p:bgPr>
        <a:solidFill>
          <a:srgbClr val="E7E7E5"/>
        </a:solidFill>
        <a:effectLst/>
      </p:bgPr>
    </p:bg>
    <p:spTree>
      <p:nvGrpSpPr>
        <p:cNvPr id="1" name="Shape 435"/>
        <p:cNvGrpSpPr/>
        <p:nvPr/>
      </p:nvGrpSpPr>
      <p:grpSpPr>
        <a:xfrm>
          <a:off x="0" y="0"/>
          <a:ext cx="0" cy="0"/>
          <a:chOff x="0" y="0"/>
          <a:chExt cx="0" cy="0"/>
        </a:xfrm>
      </p:grpSpPr>
      <p:sp>
        <p:nvSpPr>
          <p:cNvPr id="436" name="Google Shape;436;p62"/>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37" name="Google Shape;437;p62"/>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38" name="Google Shape;438;p62"/>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39" name="Google Shape;439;p62"/>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40" name="Google Shape;440;p62"/>
          <p:cNvSpPr txBox="1">
            <a:spLocks noGrp="1"/>
          </p:cNvSpPr>
          <p:nvPr>
            <p:ph type="title"/>
          </p:nvPr>
        </p:nvSpPr>
        <p:spPr>
          <a:xfrm>
            <a:off x="4877104" y="2971800"/>
            <a:ext cx="3885896" cy="954107"/>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ue/White 1 Content">
  <p:cSld name="Blue/White 1 Content">
    <p:bg>
      <p:bgPr>
        <a:solidFill>
          <a:schemeClr val="lt1"/>
        </a:solidFill>
        <a:effectLst/>
      </p:bgPr>
    </p:bg>
    <p:spTree>
      <p:nvGrpSpPr>
        <p:cNvPr id="1" name="Shape 441"/>
        <p:cNvGrpSpPr/>
        <p:nvPr/>
      </p:nvGrpSpPr>
      <p:grpSpPr>
        <a:xfrm>
          <a:off x="0" y="0"/>
          <a:ext cx="0" cy="0"/>
          <a:chOff x="0" y="0"/>
          <a:chExt cx="0" cy="0"/>
        </a:xfrm>
      </p:grpSpPr>
      <p:sp>
        <p:nvSpPr>
          <p:cNvPr id="442" name="Google Shape;442;p63"/>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43" name="Google Shape;443;p63"/>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44" name="Google Shape;444;p63"/>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45" name="Google Shape;445;p63"/>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46" name="Google Shape;446;p63"/>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ue/White 2 Content">
  <p:cSld name="Blue/White 2 Content">
    <p:bg>
      <p:bgPr>
        <a:solidFill>
          <a:schemeClr val="lt1"/>
        </a:solidFill>
        <a:effectLst/>
      </p:bgPr>
    </p:bg>
    <p:spTree>
      <p:nvGrpSpPr>
        <p:cNvPr id="1" name="Shape 447"/>
        <p:cNvGrpSpPr/>
        <p:nvPr/>
      </p:nvGrpSpPr>
      <p:grpSpPr>
        <a:xfrm>
          <a:off x="0" y="0"/>
          <a:ext cx="0" cy="0"/>
          <a:chOff x="0" y="0"/>
          <a:chExt cx="0" cy="0"/>
        </a:xfrm>
      </p:grpSpPr>
      <p:sp>
        <p:nvSpPr>
          <p:cNvPr id="448" name="Google Shape;448;p64"/>
          <p:cNvSpPr txBox="1">
            <a:spLocks noGrp="1"/>
          </p:cNvSpPr>
          <p:nvPr>
            <p:ph type="body" idx="1"/>
          </p:nvPr>
        </p:nvSpPr>
        <p:spPr>
          <a:xfrm>
            <a:off x="686104" y="1600200"/>
            <a:ext cx="38096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49" name="Google Shape;449;p64"/>
          <p:cNvSpPr txBox="1">
            <a:spLocks noGrp="1"/>
          </p:cNvSpPr>
          <p:nvPr>
            <p:ph type="body" idx="2"/>
          </p:nvPr>
        </p:nvSpPr>
        <p:spPr>
          <a:xfrm>
            <a:off x="4648200" y="1600200"/>
            <a:ext cx="38103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50" name="Google Shape;450;p64"/>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51" name="Google Shape;451;p64"/>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52" name="Google Shape;452;p64"/>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53" name="Google Shape;453;p6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ue/White 3 Content">
  <p:cSld name="Blue/White 3 Content">
    <p:bg>
      <p:bgPr>
        <a:solidFill>
          <a:schemeClr val="lt1"/>
        </a:solidFill>
        <a:effectLst/>
      </p:bgPr>
    </p:bg>
    <p:spTree>
      <p:nvGrpSpPr>
        <p:cNvPr id="1" name="Shape 454"/>
        <p:cNvGrpSpPr/>
        <p:nvPr/>
      </p:nvGrpSpPr>
      <p:grpSpPr>
        <a:xfrm>
          <a:off x="0" y="0"/>
          <a:ext cx="0" cy="0"/>
          <a:chOff x="0" y="0"/>
          <a:chExt cx="0" cy="0"/>
        </a:xfrm>
      </p:grpSpPr>
      <p:sp>
        <p:nvSpPr>
          <p:cNvPr id="455" name="Google Shape;455;p65"/>
          <p:cNvSpPr txBox="1">
            <a:spLocks noGrp="1"/>
          </p:cNvSpPr>
          <p:nvPr>
            <p:ph type="body" idx="1"/>
          </p:nvPr>
        </p:nvSpPr>
        <p:spPr>
          <a:xfrm>
            <a:off x="686104" y="1600200"/>
            <a:ext cx="2514296"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56" name="Google Shape;456;p65"/>
          <p:cNvSpPr txBox="1">
            <a:spLocks noGrp="1"/>
          </p:cNvSpPr>
          <p:nvPr>
            <p:ph type="body" idx="2"/>
          </p:nvPr>
        </p:nvSpPr>
        <p:spPr>
          <a:xfrm>
            <a:off x="5943600"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457" name="Google Shape;457;p65"/>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58" name="Google Shape;458;p65"/>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59" name="Google Shape;459;p65"/>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60" name="Google Shape;460;p65"/>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1" name="Google Shape;461;p65"/>
          <p:cNvSpPr txBox="1">
            <a:spLocks noGrp="1"/>
          </p:cNvSpPr>
          <p:nvPr>
            <p:ph type="body" idx="3"/>
          </p:nvPr>
        </p:nvSpPr>
        <p:spPr>
          <a:xfrm>
            <a:off x="3314548" y="1600200"/>
            <a:ext cx="2514904"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ue/White 1 Content + Bottom Photo">
  <p:cSld name="Blue/White 1 Content + Bottom Photo">
    <p:bg>
      <p:bgPr>
        <a:solidFill>
          <a:schemeClr val="lt1"/>
        </a:solidFill>
        <a:effectLst/>
      </p:bgPr>
    </p:bg>
    <p:spTree>
      <p:nvGrpSpPr>
        <p:cNvPr id="1" name="Shape 462"/>
        <p:cNvGrpSpPr/>
        <p:nvPr/>
      </p:nvGrpSpPr>
      <p:grpSpPr>
        <a:xfrm>
          <a:off x="0" y="0"/>
          <a:ext cx="0" cy="0"/>
          <a:chOff x="0" y="0"/>
          <a:chExt cx="0" cy="0"/>
        </a:xfrm>
      </p:grpSpPr>
      <p:sp>
        <p:nvSpPr>
          <p:cNvPr id="463" name="Google Shape;463;p66"/>
          <p:cNvSpPr>
            <a:spLocks noGrp="1"/>
          </p:cNvSpPr>
          <p:nvPr>
            <p:ph type="pic" idx="2"/>
          </p:nvPr>
        </p:nvSpPr>
        <p:spPr>
          <a:xfrm>
            <a:off x="152400" y="3429000"/>
            <a:ext cx="8839200" cy="32766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64" name="Google Shape;464;p66"/>
          <p:cNvSpPr txBox="1">
            <a:spLocks noGrp="1"/>
          </p:cNvSpPr>
          <p:nvPr>
            <p:ph type="body" idx="1"/>
          </p:nvPr>
        </p:nvSpPr>
        <p:spPr>
          <a:xfrm rot="-5400000">
            <a:off x="7527667" y="47082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65" name="Google Shape;465;p66"/>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66" name="Google Shape;466;p66"/>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67" name="Google Shape;467;p66"/>
          <p:cNvSpPr txBox="1">
            <a:spLocks noGrp="1"/>
          </p:cNvSpPr>
          <p:nvPr>
            <p:ph type="ftr" idx="11"/>
          </p:nvPr>
        </p:nvSpPr>
        <p:spPr>
          <a:xfrm>
            <a:off x="3124200" y="6520934"/>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68" name="Google Shape;468;p66"/>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69" name="Google Shape;469;p66"/>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ue/White 1 Content + Right Photo">
  <p:cSld name="Blue/White 1 Content + Right Photo">
    <p:bg>
      <p:bgPr>
        <a:solidFill>
          <a:schemeClr val="lt1"/>
        </a:solidFill>
        <a:effectLst/>
      </p:bgPr>
    </p:bg>
    <p:spTree>
      <p:nvGrpSpPr>
        <p:cNvPr id="1" name="Shape 470"/>
        <p:cNvGrpSpPr/>
        <p:nvPr/>
      </p:nvGrpSpPr>
      <p:grpSpPr>
        <a:xfrm>
          <a:off x="0" y="0"/>
          <a:ext cx="0" cy="0"/>
          <a:chOff x="0" y="0"/>
          <a:chExt cx="0" cy="0"/>
        </a:xfrm>
      </p:grpSpPr>
      <p:sp>
        <p:nvSpPr>
          <p:cNvPr id="471" name="Google Shape;471;p67"/>
          <p:cNvSpPr>
            <a:spLocks noGrp="1"/>
          </p:cNvSpPr>
          <p:nvPr>
            <p:ph type="pic" idx="2"/>
          </p:nvPr>
        </p:nvSpPr>
        <p:spPr>
          <a:xfrm>
            <a:off x="4572000" y="152400"/>
            <a:ext cx="4419600" cy="65532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72" name="Google Shape;472;p67"/>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73" name="Google Shape;473;p67"/>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74" name="Google Shape;474;p67"/>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75" name="Google Shape;475;p67"/>
          <p:cNvSpPr txBox="1">
            <a:spLocks noGrp="1"/>
          </p:cNvSpPr>
          <p:nvPr>
            <p:ph type="title"/>
          </p:nvPr>
        </p:nvSpPr>
        <p:spPr>
          <a:xfrm>
            <a:off x="685800" y="408204"/>
            <a:ext cx="3657296" cy="1389888"/>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76" name="Google Shape;476;p67"/>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ue/White Title + Left Photo">
  <p:cSld name="Blue/White Title + Left Photo">
    <p:bg>
      <p:bgPr>
        <a:solidFill>
          <a:schemeClr val="lt1"/>
        </a:solidFill>
        <a:effectLst/>
      </p:bgPr>
    </p:bg>
    <p:spTree>
      <p:nvGrpSpPr>
        <p:cNvPr id="1" name="Shape 477"/>
        <p:cNvGrpSpPr/>
        <p:nvPr/>
      </p:nvGrpSpPr>
      <p:grpSpPr>
        <a:xfrm>
          <a:off x="0" y="0"/>
          <a:ext cx="0" cy="0"/>
          <a:chOff x="0" y="0"/>
          <a:chExt cx="0" cy="0"/>
        </a:xfrm>
      </p:grpSpPr>
      <p:sp>
        <p:nvSpPr>
          <p:cNvPr id="478" name="Google Shape;478;p68"/>
          <p:cNvSpPr>
            <a:spLocks noGrp="1"/>
          </p:cNvSpPr>
          <p:nvPr>
            <p:ph type="pic" idx="2"/>
          </p:nvPr>
        </p:nvSpPr>
        <p:spPr>
          <a:xfrm>
            <a:off x="152400" y="152400"/>
            <a:ext cx="4419600" cy="6553200"/>
          </a:xfrm>
          <a:prstGeom prst="rect">
            <a:avLst/>
          </a:prstGeom>
          <a:solidFill>
            <a:srgbClr val="E7E7E5"/>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79" name="Google Shape;479;p68"/>
          <p:cNvSpPr txBox="1">
            <a:spLocks noGrp="1"/>
          </p:cNvSpPr>
          <p:nvPr>
            <p:ph type="dt" idx="10"/>
          </p:nvPr>
        </p:nvSpPr>
        <p:spPr>
          <a:xfrm>
            <a:off x="152400" y="6520934"/>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80" name="Google Shape;480;p68"/>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81" name="Google Shape;481;p68"/>
          <p:cNvSpPr txBox="1">
            <a:spLocks noGrp="1"/>
          </p:cNvSpPr>
          <p:nvPr>
            <p:ph type="body" idx="1"/>
          </p:nvPr>
        </p:nvSpPr>
        <p:spPr>
          <a:xfrm rot="-5400000">
            <a:off x="3108067" y="1431666"/>
            <a:ext cx="2743200" cy="184666"/>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82" name="Google Shape;482;p68"/>
          <p:cNvSpPr txBox="1">
            <a:spLocks noGrp="1"/>
          </p:cNvSpPr>
          <p:nvPr>
            <p:ph type="title"/>
          </p:nvPr>
        </p:nvSpPr>
        <p:spPr>
          <a:xfrm>
            <a:off x="4877104" y="2971800"/>
            <a:ext cx="3885896" cy="95410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Red/Gray 1 Content">
  <p:cSld name="Red/Gray 1 Content">
    <p:bg>
      <p:bgPr>
        <a:solidFill>
          <a:srgbClr val="CFCDC9"/>
        </a:solidFill>
        <a:effectLst/>
      </p:bgPr>
    </p:bg>
    <p:spTree>
      <p:nvGrpSpPr>
        <p:cNvPr id="1" name="Shape 488"/>
        <p:cNvGrpSpPr/>
        <p:nvPr/>
      </p:nvGrpSpPr>
      <p:grpSpPr>
        <a:xfrm>
          <a:off x="0" y="0"/>
          <a:ext cx="0" cy="0"/>
          <a:chOff x="0" y="0"/>
          <a:chExt cx="0" cy="0"/>
        </a:xfrm>
      </p:grpSpPr>
      <p:sp>
        <p:nvSpPr>
          <p:cNvPr id="489" name="Google Shape;489;p70"/>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90" name="Google Shape;490;p7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91" name="Google Shape;491;p70"/>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Red/Gray 1 Content + Bottom Photo">
  <p:cSld name="Red/Gray 1 Content + Bottom Photo">
    <p:bg>
      <p:bgPr>
        <a:solidFill>
          <a:srgbClr val="CFCDC9"/>
        </a:solidFill>
        <a:effectLst/>
      </p:bgPr>
    </p:bg>
    <p:spTree>
      <p:nvGrpSpPr>
        <p:cNvPr id="1" name="Shape 492"/>
        <p:cNvGrpSpPr/>
        <p:nvPr/>
      </p:nvGrpSpPr>
      <p:grpSpPr>
        <a:xfrm>
          <a:off x="0" y="0"/>
          <a:ext cx="0" cy="0"/>
          <a:chOff x="0" y="0"/>
          <a:chExt cx="0" cy="0"/>
        </a:xfrm>
      </p:grpSpPr>
      <p:sp>
        <p:nvSpPr>
          <p:cNvPr id="493" name="Google Shape;493;p71"/>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94" name="Google Shape;494;p71"/>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95" name="Google Shape;495;p71"/>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96" name="Google Shape;496;p71"/>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497" name="Google Shape;497;p71"/>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98" name="Google Shape;498;p71"/>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9" name="Google Shape;499;p71"/>
          <p:cNvSpPr txBox="1">
            <a:spLocks noGrp="1"/>
          </p:cNvSpPr>
          <p:nvPr>
            <p:ph type="body" idx="3"/>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ver - Full Red">
  <p:cSld name="Cover - Full Red">
    <p:bg>
      <p:bgPr>
        <a:solidFill>
          <a:srgbClr val="BA0C2F"/>
        </a:solidFill>
        <a:effectLst/>
      </p:bgPr>
    </p:bg>
    <p:spTree>
      <p:nvGrpSpPr>
        <p:cNvPr id="1" name="Shape 506"/>
        <p:cNvGrpSpPr/>
        <p:nvPr/>
      </p:nvGrpSpPr>
      <p:grpSpPr>
        <a:xfrm>
          <a:off x="0" y="0"/>
          <a:ext cx="0" cy="0"/>
          <a:chOff x="0" y="0"/>
          <a:chExt cx="0" cy="0"/>
        </a:xfrm>
      </p:grpSpPr>
      <p:pic>
        <p:nvPicPr>
          <p:cNvPr id="507" name="Google Shape;507;p73" descr="USAID_Logo_White_v02.png"/>
          <p:cNvPicPr preferRelativeResize="0"/>
          <p:nvPr/>
        </p:nvPicPr>
        <p:blipFill rotWithShape="1">
          <a:blip r:embed="rId2">
            <a:alphaModFix/>
          </a:blip>
          <a:srcRect/>
          <a:stretch/>
        </p:blipFill>
        <p:spPr>
          <a:xfrm>
            <a:off x="683805" y="685800"/>
            <a:ext cx="1828800" cy="543900"/>
          </a:xfrm>
          <a:prstGeom prst="rect">
            <a:avLst/>
          </a:prstGeom>
          <a:noFill/>
          <a:ln>
            <a:noFill/>
          </a:ln>
        </p:spPr>
      </p:pic>
      <p:sp>
        <p:nvSpPr>
          <p:cNvPr id="508" name="Google Shape;508;p7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09" name="Google Shape;509;p73"/>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0" name="Google Shape;510;p73"/>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511" name="Google Shape;511;p73"/>
          <p:cNvCxnSpPr/>
          <p:nvPr/>
        </p:nvCxnSpPr>
        <p:spPr>
          <a:xfrm>
            <a:off x="762000" y="3886200"/>
            <a:ext cx="32010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ed/Gray 3 Content">
  <p:cSld name="Red/Gray 3 Content">
    <p:bg>
      <p:bgPr>
        <a:solidFill>
          <a:srgbClr val="CFCDC9"/>
        </a:solidFill>
        <a:effectLst/>
      </p:bgPr>
    </p:bg>
    <p:spTree>
      <p:nvGrpSpPr>
        <p:cNvPr id="1" name="Shape 54"/>
        <p:cNvGrpSpPr/>
        <p:nvPr/>
      </p:nvGrpSpPr>
      <p:grpSpPr>
        <a:xfrm>
          <a:off x="0" y="0"/>
          <a:ext cx="0" cy="0"/>
          <a:chOff x="0" y="0"/>
          <a:chExt cx="0" cy="0"/>
        </a:xfrm>
      </p:grpSpPr>
      <p:sp>
        <p:nvSpPr>
          <p:cNvPr id="55" name="Google Shape;55;p8"/>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6" name="Google Shape;56;p8"/>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7" name="Google Shape;57;p8"/>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8" name="Google Shape;58;p8"/>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9" name="Google Shape;59;p8"/>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rgbClr val="6C6463"/>
                </a:solidFill>
                <a:latin typeface="Cabin"/>
                <a:ea typeface="Cabin"/>
                <a:cs typeface="Cabin"/>
                <a:sym typeface="Cabin"/>
              </a:defRPr>
            </a:lvl9pPr>
          </a:lstStyle>
          <a:p>
            <a:pPr marL="0" lvl="0" indent="0" algn="l" rtl="0">
              <a:spcBef>
                <a:spcPts val="0"/>
              </a:spcBef>
              <a:spcAft>
                <a:spcPts val="0"/>
              </a:spcAft>
              <a:buNone/>
            </a:pPr>
            <a:fld id="{00000000-1234-1234-1234-123412341234}" type="slidenum">
              <a:rPr lang="en-US"/>
              <a:t>‹#›</a:t>
            </a:fld>
            <a:endParaRPr/>
          </a:p>
        </p:txBody>
      </p:sp>
      <p:sp>
        <p:nvSpPr>
          <p:cNvPr id="60" name="Google Shape;60;p8"/>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1" name="Google Shape;61;p8"/>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42900" algn="l" rtl="0">
              <a:lnSpc>
                <a:spcPct val="100000"/>
              </a:lnSpc>
              <a:spcBef>
                <a:spcPts val="1200"/>
              </a:spcBef>
              <a:spcAft>
                <a:spcPts val="0"/>
              </a:spcAft>
              <a:buClr>
                <a:srgbClr val="000000"/>
              </a:buClr>
              <a:buSzPts val="1800"/>
              <a:buFont typeface="Arial"/>
              <a:buChar char="–"/>
              <a:defRPr sz="1800" b="0" i="0" u="none" strike="noStrike" cap="none">
                <a:solidFill>
                  <a:srgbClr val="000000"/>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Divider - Full Red" type="titleOnly">
  <p:cSld name="TITLE_ONLY">
    <p:bg>
      <p:bgPr>
        <a:solidFill>
          <a:srgbClr val="BA0C2F"/>
        </a:solidFill>
        <a:effectLst/>
      </p:bgPr>
    </p:bg>
    <p:spTree>
      <p:nvGrpSpPr>
        <p:cNvPr id="1" name="Shape 512"/>
        <p:cNvGrpSpPr/>
        <p:nvPr/>
      </p:nvGrpSpPr>
      <p:grpSpPr>
        <a:xfrm>
          <a:off x="0" y="0"/>
          <a:ext cx="0" cy="0"/>
          <a:chOff x="0" y="0"/>
          <a:chExt cx="0" cy="0"/>
        </a:xfrm>
      </p:grpSpPr>
      <p:sp>
        <p:nvSpPr>
          <p:cNvPr id="513" name="Google Shape;513;p74"/>
          <p:cNvSpPr txBox="1">
            <a:spLocks noGrp="1"/>
          </p:cNvSpPr>
          <p:nvPr>
            <p:ph type="title"/>
          </p:nvPr>
        </p:nvSpPr>
        <p:spPr>
          <a:xfrm>
            <a:off x="1143000" y="827782"/>
            <a:ext cx="5486400" cy="10773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4" name="Google Shape;514;p74"/>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15" name="Google Shape;515;p74"/>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16" name="Google Shape;516;p74"/>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517" name="Google Shape;517;p74" descr="USAID_Logo_White_v02.png"/>
          <p:cNvPicPr preferRelativeResize="0"/>
          <p:nvPr/>
        </p:nvPicPr>
        <p:blipFill rotWithShape="1">
          <a:blip r:embed="rId2">
            <a:alphaModFix/>
          </a:blip>
          <a:srcRect/>
          <a:stretch/>
        </p:blipFill>
        <p:spPr>
          <a:xfrm>
            <a:off x="685800" y="5943600"/>
            <a:ext cx="1536900" cy="457200"/>
          </a:xfrm>
          <a:prstGeom prst="rect">
            <a:avLst/>
          </a:prstGeom>
          <a:noFill/>
          <a:ln>
            <a:noFill/>
          </a:ln>
        </p:spPr>
      </p:pic>
      <p:cxnSp>
        <p:nvCxnSpPr>
          <p:cNvPr id="518" name="Google Shape;518;p74"/>
          <p:cNvCxnSpPr/>
          <p:nvPr/>
        </p:nvCxnSpPr>
        <p:spPr>
          <a:xfrm>
            <a:off x="746760" y="990600"/>
            <a:ext cx="32010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Red/Gray 2 Content">
  <p:cSld name="Red/Gray 2 Content">
    <p:bg>
      <p:bgPr>
        <a:solidFill>
          <a:srgbClr val="CFCDC9"/>
        </a:solidFill>
        <a:effectLst/>
      </p:bgPr>
    </p:bg>
    <p:spTree>
      <p:nvGrpSpPr>
        <p:cNvPr id="1" name="Shape 519"/>
        <p:cNvGrpSpPr/>
        <p:nvPr/>
      </p:nvGrpSpPr>
      <p:grpSpPr>
        <a:xfrm>
          <a:off x="0" y="0"/>
          <a:ext cx="0" cy="0"/>
          <a:chOff x="0" y="0"/>
          <a:chExt cx="0" cy="0"/>
        </a:xfrm>
      </p:grpSpPr>
      <p:sp>
        <p:nvSpPr>
          <p:cNvPr id="520" name="Google Shape;520;p75"/>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21" name="Google Shape;521;p75"/>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22" name="Google Shape;522;p75"/>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23" name="Google Shape;523;p75"/>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Cover - Full Photo">
  <p:cSld name="1_Cover - Full Photo">
    <p:bg>
      <p:bgPr>
        <a:blipFill>
          <a:blip r:embed="rId2">
            <a:alphaModFix/>
          </a:blip>
          <a:stretch>
            <a:fillRect/>
          </a:stretch>
        </a:blipFill>
        <a:effectLst/>
      </p:bgPr>
    </p:bg>
    <p:spTree>
      <p:nvGrpSpPr>
        <p:cNvPr id="1" name="Shape 524"/>
        <p:cNvGrpSpPr/>
        <p:nvPr/>
      </p:nvGrpSpPr>
      <p:grpSpPr>
        <a:xfrm>
          <a:off x="0" y="0"/>
          <a:ext cx="0" cy="0"/>
          <a:chOff x="0" y="0"/>
          <a:chExt cx="0" cy="0"/>
        </a:xfrm>
      </p:grpSpPr>
      <p:sp>
        <p:nvSpPr>
          <p:cNvPr id="525" name="Google Shape;525;p76"/>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26" name="Google Shape;526;p76"/>
          <p:cNvSpPr txBox="1">
            <a:spLocks noGrp="1"/>
          </p:cNvSpPr>
          <p:nvPr>
            <p:ph type="ctrTitle"/>
          </p:nvPr>
        </p:nvSpPr>
        <p:spPr>
          <a:xfrm>
            <a:off x="685800" y="2892552"/>
            <a:ext cx="5486400" cy="1600200"/>
          </a:xfrm>
          <a:prstGeom prst="rect">
            <a:avLst/>
          </a:prstGeom>
          <a:noFill/>
          <a:ln>
            <a:noFill/>
          </a:ln>
          <a:effectLst>
            <a:outerShdw blurRad="254000" algn="tl" rotWithShape="0">
              <a:srgbClr val="000000">
                <a:alpha val="20000"/>
              </a:srgbClr>
            </a:outerShdw>
          </a:effectLst>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1400"/>
              <a:buFont typeface="Cabin"/>
              <a:buNone/>
              <a:defRPr sz="3200" b="1"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27" name="Google Shape;527;p76"/>
          <p:cNvSpPr txBox="1">
            <a:spLocks noGrp="1"/>
          </p:cNvSpPr>
          <p:nvPr>
            <p:ph type="subTitle" idx="1"/>
          </p:nvPr>
        </p:nvSpPr>
        <p:spPr>
          <a:xfrm>
            <a:off x="685800" y="4873752"/>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1"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528" name="Google Shape;528;p76"/>
          <p:cNvCxnSpPr/>
          <p:nvPr/>
        </p:nvCxnSpPr>
        <p:spPr>
          <a:xfrm>
            <a:off x="762000" y="4645152"/>
            <a:ext cx="32010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pic>
        <p:nvPicPr>
          <p:cNvPr id="529" name="Google Shape;529;p76" descr="USAID_Logo_White_v02.png"/>
          <p:cNvPicPr preferRelativeResize="0"/>
          <p:nvPr/>
        </p:nvPicPr>
        <p:blipFill rotWithShape="1">
          <a:blip r:embed="rId3">
            <a:alphaModFix/>
          </a:blip>
          <a:srcRect/>
          <a:stretch/>
        </p:blipFill>
        <p:spPr>
          <a:xfrm>
            <a:off x="683805" y="609600"/>
            <a:ext cx="1828800" cy="543900"/>
          </a:xfrm>
          <a:prstGeom prst="rect">
            <a:avLst/>
          </a:prstGeom>
          <a:noFill/>
          <a:ln>
            <a:noFill/>
          </a:ln>
          <a:effectLst>
            <a:outerShdw blurRad="254000" algn="tl" rotWithShape="0">
              <a:srgbClr val="000000">
                <a:alpha val="20000"/>
              </a:srgbClr>
            </a:outerShdw>
          </a:effectLst>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over - Full Photo">
  <p:cSld name="Cover - Full Photo">
    <p:bg>
      <p:bgPr>
        <a:solidFill>
          <a:schemeClr val="dk1"/>
        </a:solidFill>
        <a:effectLst/>
      </p:bgPr>
    </p:bg>
    <p:spTree>
      <p:nvGrpSpPr>
        <p:cNvPr id="1" name="Shape 530"/>
        <p:cNvGrpSpPr/>
        <p:nvPr/>
      </p:nvGrpSpPr>
      <p:grpSpPr>
        <a:xfrm>
          <a:off x="0" y="0"/>
          <a:ext cx="0" cy="0"/>
          <a:chOff x="0" y="0"/>
          <a:chExt cx="0" cy="0"/>
        </a:xfrm>
      </p:grpSpPr>
      <p:pic>
        <p:nvPicPr>
          <p:cNvPr id="531" name="Google Shape;531;p77"/>
          <p:cNvPicPr preferRelativeResize="0"/>
          <p:nvPr/>
        </p:nvPicPr>
        <p:blipFill rotWithShape="1">
          <a:blip r:embed="rId2">
            <a:alphaModFix/>
          </a:blip>
          <a:srcRect l="2238" b="2238"/>
          <a:stretch/>
        </p:blipFill>
        <p:spPr>
          <a:xfrm>
            <a:off x="152400" y="152399"/>
            <a:ext cx="8839200" cy="6555300"/>
          </a:xfrm>
          <a:prstGeom prst="rect">
            <a:avLst/>
          </a:prstGeom>
          <a:solidFill>
            <a:srgbClr val="CFCDC9"/>
          </a:solidFill>
          <a:ln>
            <a:noFill/>
          </a:ln>
        </p:spPr>
      </p:pic>
      <p:sp>
        <p:nvSpPr>
          <p:cNvPr id="532" name="Google Shape;532;p77"/>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33" name="Google Shape;533;p77"/>
          <p:cNvSpPr txBox="1">
            <a:spLocks noGrp="1"/>
          </p:cNvSpPr>
          <p:nvPr>
            <p:ph type="ctrTitle"/>
          </p:nvPr>
        </p:nvSpPr>
        <p:spPr>
          <a:xfrm>
            <a:off x="685800" y="2133600"/>
            <a:ext cx="5486400" cy="1600200"/>
          </a:xfrm>
          <a:prstGeom prst="rect">
            <a:avLst/>
          </a:prstGeom>
          <a:noFill/>
          <a:ln>
            <a:noFill/>
          </a:ln>
          <a:effectLst>
            <a:outerShdw blurRad="254000" algn="tl" rotWithShape="0">
              <a:srgbClr val="000000">
                <a:alpha val="20000"/>
              </a:srgbClr>
            </a:outerShdw>
          </a:effectLst>
        </p:spPr>
        <p:txBody>
          <a:bodyPr spcFirstLastPara="1" wrap="square" lIns="91425" tIns="91425" rIns="91425" bIns="91425" anchor="b" anchorCtr="0"/>
          <a:lstStyle>
            <a:lvl1pPr marR="0" lvl="0" algn="l" rtl="0">
              <a:lnSpc>
                <a:spcPct val="100000"/>
              </a:lnSpc>
              <a:spcBef>
                <a:spcPts val="0"/>
              </a:spcBef>
              <a:spcAft>
                <a:spcPts val="0"/>
              </a:spcAft>
              <a:buClr>
                <a:schemeClr val="lt1"/>
              </a:buClr>
              <a:buSzPts val="1400"/>
              <a:buFont typeface="Cabin"/>
              <a:buNone/>
              <a:defRPr sz="32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34" name="Google Shape;534;p77"/>
          <p:cNvSpPr txBox="1">
            <a:spLocks noGrp="1"/>
          </p:cNvSpPr>
          <p:nvPr>
            <p:ph type="subTitle" idx="1"/>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535" name="Google Shape;535;p77"/>
          <p:cNvCxnSpPr/>
          <p:nvPr/>
        </p:nvCxnSpPr>
        <p:spPr>
          <a:xfrm>
            <a:off x="762000" y="3886200"/>
            <a:ext cx="32010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
        <p:nvSpPr>
          <p:cNvPr id="536" name="Google Shape;536;p77"/>
          <p:cNvSpPr txBox="1">
            <a:spLocks noGrp="1"/>
          </p:cNvSpPr>
          <p:nvPr>
            <p:ph type="body" idx="2"/>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chemeClr val="lt1"/>
              </a:buClr>
              <a:buSzPts val="2000"/>
              <a:buFont typeface="Arial"/>
              <a:buNone/>
              <a:defRPr sz="600" b="0" i="0" u="none" strike="noStrike" cap="none">
                <a:solidFill>
                  <a:schemeClr val="lt1"/>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pic>
        <p:nvPicPr>
          <p:cNvPr id="537" name="Google Shape;537;p77" descr="USAID_Logo_White_v02.png"/>
          <p:cNvPicPr preferRelativeResize="0"/>
          <p:nvPr/>
        </p:nvPicPr>
        <p:blipFill rotWithShape="1">
          <a:blip r:embed="rId3">
            <a:alphaModFix/>
          </a:blip>
          <a:srcRect/>
          <a:stretch/>
        </p:blipFill>
        <p:spPr>
          <a:xfrm>
            <a:off x="683805" y="685800"/>
            <a:ext cx="1828800" cy="543900"/>
          </a:xfrm>
          <a:prstGeom prst="rect">
            <a:avLst/>
          </a:prstGeom>
          <a:noFill/>
          <a:ln>
            <a:noFill/>
          </a:ln>
          <a:effectLst>
            <a:outerShdw blurRad="254000" algn="tl" rotWithShape="0">
              <a:srgbClr val="000000">
                <a:alpha val="20000"/>
              </a:srgbClr>
            </a:outerShdw>
          </a:effectLst>
        </p:spPr>
      </p:pic>
      <p:sp>
        <p:nvSpPr>
          <p:cNvPr id="538" name="Google Shape;538;p77"/>
          <p:cNvSpPr/>
          <p:nvPr/>
        </p:nvSpPr>
        <p:spPr>
          <a:xfrm>
            <a:off x="5159633" y="3726360"/>
            <a:ext cx="3396600" cy="2739600"/>
          </a:xfrm>
          <a:prstGeom prst="roundRect">
            <a:avLst>
              <a:gd name="adj" fmla="val 4893"/>
            </a:avLst>
          </a:prstGeom>
          <a:solidFill>
            <a:schemeClr val="lt1">
              <a:alpha val="80000"/>
            </a:schemeClr>
          </a:solidFill>
          <a:ln w="9525" cap="flat" cmpd="sng">
            <a:solidFill>
              <a:srgbClr val="6C6463"/>
            </a:solidFill>
            <a:prstDash val="solid"/>
            <a:round/>
            <a:headEnd type="none" w="sm" len="sm"/>
            <a:tailEnd type="none" w="sm" len="sm"/>
          </a:ln>
        </p:spPr>
        <p:txBody>
          <a:bodyPr spcFirstLastPara="1" wrap="square" lIns="91425" tIns="137150" rIns="182875" bIns="137150" anchor="ctr" anchorCtr="0">
            <a:noAutofit/>
          </a:bodyPr>
          <a:lstStyle/>
          <a:p>
            <a:pPr marL="58736" marR="0" lvl="0" indent="-7935" algn="l" rtl="0">
              <a:lnSpc>
                <a:spcPct val="100000"/>
              </a:lnSpc>
              <a:spcBef>
                <a:spcPts val="0"/>
              </a:spcBef>
              <a:spcAft>
                <a:spcPts val="0"/>
              </a:spcAft>
              <a:buClr>
                <a:schemeClr val="dk1"/>
              </a:buClr>
              <a:buSzPts val="1000"/>
              <a:buFont typeface="Cabin"/>
              <a:buNone/>
            </a:pPr>
            <a:r>
              <a:rPr lang="en-US" sz="1000" b="0" i="0" u="none" strike="noStrike" cap="none">
                <a:solidFill>
                  <a:schemeClr val="dk1"/>
                </a:solidFill>
                <a:latin typeface="Cabin"/>
                <a:ea typeface="Cabin"/>
                <a:cs typeface="Cabin"/>
                <a:sym typeface="Cabin"/>
              </a:rPr>
              <a:t>To change this cover photo: </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Click on View &gt; Slide Master.</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Right click on this photo &gt; Change Picture… &gt; Choose a Picture &gt; Insert.</a:t>
            </a:r>
            <a:endParaRPr sz="1000" b="0" i="0" u="none" strike="noStrike" cap="none">
              <a:solidFill>
                <a:schemeClr val="dk1"/>
              </a:solidFill>
              <a:latin typeface="Cabin"/>
              <a:ea typeface="Cabin"/>
              <a:cs typeface="Cabin"/>
              <a:sym typeface="Cabin"/>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Click on Picture Tools tab &gt; Crop &gt; drag straight cropping handles to inside edges of white frame. You can resize the photo within shape, while locking the photo’s aspect ratio, by holding shift key and dragging the photo’s round corner handle. You can also use the mouse to drag the photo to desired position within the shape. Click outside the photo.</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Add photo credit to the text box at top right of page.</a:t>
            </a:r>
            <a:endParaRPr sz="1400" b="0" i="0" u="none" strike="noStrike" cap="none">
              <a:solidFill>
                <a:srgbClr val="000000"/>
              </a:solidFill>
              <a:latin typeface="Arial"/>
              <a:ea typeface="Arial"/>
              <a:cs typeface="Arial"/>
              <a:sym typeface="Arial"/>
            </a:endParaRPr>
          </a:p>
          <a:p>
            <a:pPr marL="171450" marR="0" lvl="0" indent="-120650" algn="l" rtl="0">
              <a:lnSpc>
                <a:spcPct val="100000"/>
              </a:lnSpc>
              <a:spcBef>
                <a:spcPts val="600"/>
              </a:spcBef>
              <a:spcAft>
                <a:spcPts val="0"/>
              </a:spcAft>
              <a:buClr>
                <a:schemeClr val="dk1"/>
              </a:buClr>
              <a:buSzPts val="1000"/>
              <a:buFont typeface="Arial"/>
              <a:buChar char="•"/>
            </a:pPr>
            <a:r>
              <a:rPr lang="en-US" sz="1000" b="0" i="0" u="none" strike="noStrike" cap="none">
                <a:solidFill>
                  <a:schemeClr val="dk1"/>
                </a:solidFill>
                <a:latin typeface="Cabin"/>
                <a:ea typeface="Cabin"/>
                <a:cs typeface="Cabin"/>
                <a:sym typeface="Cabin"/>
              </a:rPr>
              <a:t>Delete this instruction text box.</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Red/Gray 3 Content">
  <p:cSld name="Red/Gray 3 Content">
    <p:bg>
      <p:bgPr>
        <a:solidFill>
          <a:srgbClr val="CFCDC9"/>
        </a:solidFill>
        <a:effectLst/>
      </p:bgPr>
    </p:bg>
    <p:spTree>
      <p:nvGrpSpPr>
        <p:cNvPr id="1" name="Shape 539"/>
        <p:cNvGrpSpPr/>
        <p:nvPr/>
      </p:nvGrpSpPr>
      <p:grpSpPr>
        <a:xfrm>
          <a:off x="0" y="0"/>
          <a:ext cx="0" cy="0"/>
          <a:chOff x="0" y="0"/>
          <a:chExt cx="0" cy="0"/>
        </a:xfrm>
      </p:grpSpPr>
      <p:sp>
        <p:nvSpPr>
          <p:cNvPr id="540" name="Google Shape;540;p78"/>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41" name="Google Shape;541;p78"/>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42" name="Google Shape;542;p78"/>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43" name="Google Shape;543;p78"/>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44" name="Google Shape;544;p78"/>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Red/Gray Title Only">
  <p:cSld name="Red/Gray Title Only">
    <p:bg>
      <p:bgPr>
        <a:solidFill>
          <a:srgbClr val="CFCDC9"/>
        </a:solidFill>
        <a:effectLst/>
      </p:bgPr>
    </p:bg>
    <p:spTree>
      <p:nvGrpSpPr>
        <p:cNvPr id="1" name="Shape 545"/>
        <p:cNvGrpSpPr/>
        <p:nvPr/>
      </p:nvGrpSpPr>
      <p:grpSpPr>
        <a:xfrm>
          <a:off x="0" y="0"/>
          <a:ext cx="0" cy="0"/>
          <a:chOff x="0" y="0"/>
          <a:chExt cx="0" cy="0"/>
        </a:xfrm>
      </p:grpSpPr>
      <p:sp>
        <p:nvSpPr>
          <p:cNvPr id="546" name="Google Shape;546;p79"/>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47" name="Google Shape;547;p79"/>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48" name="Google Shape;548;p79"/>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49" name="Google Shape;549;p79"/>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50" name="Google Shape;550;p79"/>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Red/White 1 Content">
  <p:cSld name="Red/White 1 Content">
    <p:bg>
      <p:bgPr>
        <a:solidFill>
          <a:schemeClr val="lt1"/>
        </a:solidFill>
        <a:effectLst/>
      </p:bgPr>
    </p:bg>
    <p:spTree>
      <p:nvGrpSpPr>
        <p:cNvPr id="1" name="Shape 551"/>
        <p:cNvGrpSpPr/>
        <p:nvPr/>
      </p:nvGrpSpPr>
      <p:grpSpPr>
        <a:xfrm>
          <a:off x="0" y="0"/>
          <a:ext cx="0" cy="0"/>
          <a:chOff x="0" y="0"/>
          <a:chExt cx="0" cy="0"/>
        </a:xfrm>
      </p:grpSpPr>
      <p:sp>
        <p:nvSpPr>
          <p:cNvPr id="552" name="Google Shape;552;p80"/>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53" name="Google Shape;553;p8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54" name="Google Shape;554;p80"/>
          <p:cNvSpPr txBox="1">
            <a:spLocks noGrp="1"/>
          </p:cNvSpPr>
          <p:nvPr>
            <p:ph type="title"/>
          </p:nvPr>
        </p:nvSpPr>
        <p:spPr>
          <a:xfrm>
            <a:off x="686104" y="457200"/>
            <a:ext cx="7772400" cy="523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Red/White 2 Content">
  <p:cSld name="Red/White 2 Content">
    <p:bg>
      <p:bgPr>
        <a:solidFill>
          <a:schemeClr val="lt1"/>
        </a:solidFill>
        <a:effectLst/>
      </p:bgPr>
    </p:bg>
    <p:spTree>
      <p:nvGrpSpPr>
        <p:cNvPr id="1" name="Shape 555"/>
        <p:cNvGrpSpPr/>
        <p:nvPr/>
      </p:nvGrpSpPr>
      <p:grpSpPr>
        <a:xfrm>
          <a:off x="0" y="0"/>
          <a:ext cx="0" cy="0"/>
          <a:chOff x="0" y="0"/>
          <a:chExt cx="0" cy="0"/>
        </a:xfrm>
      </p:grpSpPr>
      <p:sp>
        <p:nvSpPr>
          <p:cNvPr id="556" name="Google Shape;556;p81"/>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57" name="Google Shape;557;p81"/>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58" name="Google Shape;558;p81"/>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59" name="Google Shape;559;p81"/>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60" name="Google Shape;560;p81"/>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61" name="Google Shape;561;p8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Red/White 3 Content">
  <p:cSld name="Red/White 3 Content">
    <p:bg>
      <p:bgPr>
        <a:solidFill>
          <a:schemeClr val="lt1"/>
        </a:solidFill>
        <a:effectLst/>
      </p:bgPr>
    </p:bg>
    <p:spTree>
      <p:nvGrpSpPr>
        <p:cNvPr id="1" name="Shape 562"/>
        <p:cNvGrpSpPr/>
        <p:nvPr/>
      </p:nvGrpSpPr>
      <p:grpSpPr>
        <a:xfrm>
          <a:off x="0" y="0"/>
          <a:ext cx="0" cy="0"/>
          <a:chOff x="0" y="0"/>
          <a:chExt cx="0" cy="0"/>
        </a:xfrm>
      </p:grpSpPr>
      <p:sp>
        <p:nvSpPr>
          <p:cNvPr id="563" name="Google Shape;563;p82"/>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64" name="Google Shape;564;p82"/>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565" name="Google Shape;565;p82"/>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66" name="Google Shape;566;p82"/>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67" name="Google Shape;567;p82"/>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68" name="Google Shape;568;p8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69" name="Google Shape;569;p82"/>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Red/White 1 Content + Bottom Photo">
  <p:cSld name="Red/White 1 Content + Bottom Photo">
    <p:bg>
      <p:bgPr>
        <a:solidFill>
          <a:schemeClr val="lt1"/>
        </a:solidFill>
        <a:effectLst/>
      </p:bgPr>
    </p:bg>
    <p:spTree>
      <p:nvGrpSpPr>
        <p:cNvPr id="1" name="Shape 570"/>
        <p:cNvGrpSpPr/>
        <p:nvPr/>
      </p:nvGrpSpPr>
      <p:grpSpPr>
        <a:xfrm>
          <a:off x="0" y="0"/>
          <a:ext cx="0" cy="0"/>
          <a:chOff x="0" y="0"/>
          <a:chExt cx="0" cy="0"/>
        </a:xfrm>
      </p:grpSpPr>
      <p:sp>
        <p:nvSpPr>
          <p:cNvPr id="571" name="Google Shape;571;p83"/>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72" name="Google Shape;572;p83"/>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73" name="Google Shape;573;p83"/>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74" name="Google Shape;574;p83"/>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75" name="Google Shape;575;p8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76" name="Google Shape;576;p83"/>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7" name="Google Shape;577;p83"/>
          <p:cNvSpPr txBox="1">
            <a:spLocks noGrp="1"/>
          </p:cNvSpPr>
          <p:nvPr>
            <p:ph type="body" idx="3"/>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ed/Gray 1 Content + Bottom Photo">
  <p:cSld name="Red/Gray 1 Content + Bottom Photo">
    <p:bg>
      <p:bgPr>
        <a:solidFill>
          <a:srgbClr val="CFCDC9"/>
        </a:solidFill>
        <a:effectLst/>
      </p:bgPr>
    </p:bg>
    <p:spTree>
      <p:nvGrpSpPr>
        <p:cNvPr id="1" name="Shape 62"/>
        <p:cNvGrpSpPr/>
        <p:nvPr/>
      </p:nvGrpSpPr>
      <p:grpSpPr>
        <a:xfrm>
          <a:off x="0" y="0"/>
          <a:ext cx="0" cy="0"/>
          <a:chOff x="0" y="0"/>
          <a:chExt cx="0" cy="0"/>
        </a:xfrm>
      </p:grpSpPr>
      <p:sp>
        <p:nvSpPr>
          <p:cNvPr id="63" name="Google Shape;63;p9"/>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4" name="Google Shape;64;p9"/>
          <p:cNvSpPr txBox="1">
            <a:spLocks noGrp="1"/>
          </p:cNvSpPr>
          <p:nvPr>
            <p:ph type="body" idx="1"/>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1pPr>
            <a:lvl2pPr marL="914400" marR="0" lvl="1" indent="-355600" algn="l" rtl="0">
              <a:lnSpc>
                <a:spcPct val="100000"/>
              </a:lnSpc>
              <a:spcBef>
                <a:spcPts val="1200"/>
              </a:spcBef>
              <a:spcAft>
                <a:spcPts val="0"/>
              </a:spcAft>
              <a:buClr>
                <a:srgbClr val="000000"/>
              </a:buClr>
              <a:buSzPts val="2000"/>
              <a:buFont typeface="Arial"/>
              <a:buChar char="–"/>
              <a:defRPr sz="2000" b="0" i="0" u="none" strike="noStrike" cap="none">
                <a:solidFill>
                  <a:srgbClr val="000000"/>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5" name="Google Shape;65;p9"/>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6" name="Google Shape;66;p9"/>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7" name="Google Shape;67;p9"/>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9"/>
          <p:cNvSpPr txBox="1">
            <a:spLocks noGrp="1"/>
          </p:cNvSpPr>
          <p:nvPr>
            <p:ph type="body" idx="3"/>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Red/White 1 Content + Right Photo">
  <p:cSld name="Red/White 1 Content + Right Photo">
    <p:bg>
      <p:bgPr>
        <a:solidFill>
          <a:schemeClr val="lt1"/>
        </a:solidFill>
        <a:effectLst/>
      </p:bgPr>
    </p:bg>
    <p:spTree>
      <p:nvGrpSpPr>
        <p:cNvPr id="1" name="Shape 578"/>
        <p:cNvGrpSpPr/>
        <p:nvPr/>
      </p:nvGrpSpPr>
      <p:grpSpPr>
        <a:xfrm>
          <a:off x="0" y="0"/>
          <a:ext cx="0" cy="0"/>
          <a:chOff x="0" y="0"/>
          <a:chExt cx="0" cy="0"/>
        </a:xfrm>
      </p:grpSpPr>
      <p:sp>
        <p:nvSpPr>
          <p:cNvPr id="579" name="Google Shape;579;p84"/>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80" name="Google Shape;580;p84"/>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81" name="Google Shape;581;p8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82" name="Google Shape;582;p84"/>
          <p:cNvSpPr txBox="1">
            <a:spLocks noGrp="1"/>
          </p:cNvSpPr>
          <p:nvPr>
            <p:ph type="body" idx="1"/>
          </p:nvPr>
        </p:nvSpPr>
        <p:spPr>
          <a:xfrm>
            <a:off x="685800" y="2057401"/>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83" name="Google Shape;583;p84"/>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84" name="Google Shape;584;p84"/>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Red/White Title Only">
  <p:cSld name="Red/White Title Only">
    <p:bg>
      <p:bgPr>
        <a:solidFill>
          <a:schemeClr val="lt1"/>
        </a:solidFill>
        <a:effectLst/>
      </p:bgPr>
    </p:bg>
    <p:spTree>
      <p:nvGrpSpPr>
        <p:cNvPr id="1" name="Shape 585"/>
        <p:cNvGrpSpPr/>
        <p:nvPr/>
      </p:nvGrpSpPr>
      <p:grpSpPr>
        <a:xfrm>
          <a:off x="0" y="0"/>
          <a:ext cx="0" cy="0"/>
          <a:chOff x="0" y="0"/>
          <a:chExt cx="0" cy="0"/>
        </a:xfrm>
      </p:grpSpPr>
      <p:sp>
        <p:nvSpPr>
          <p:cNvPr id="586" name="Google Shape;586;p85"/>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87" name="Google Shape;587;p85"/>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88" name="Google Shape;588;p85"/>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589" name="Google Shape;589;p85"/>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90" name="Google Shape;590;p85"/>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ntact Info">
  <p:cSld name="Contact Info">
    <p:spTree>
      <p:nvGrpSpPr>
        <p:cNvPr id="1" name="Shape 591"/>
        <p:cNvGrpSpPr/>
        <p:nvPr/>
      </p:nvGrpSpPr>
      <p:grpSpPr>
        <a:xfrm>
          <a:off x="0" y="0"/>
          <a:ext cx="0" cy="0"/>
          <a:chOff x="0" y="0"/>
          <a:chExt cx="0" cy="0"/>
        </a:xfrm>
      </p:grpSpPr>
      <p:pic>
        <p:nvPicPr>
          <p:cNvPr id="592" name="Google Shape;592;p86"/>
          <p:cNvPicPr preferRelativeResize="0"/>
          <p:nvPr/>
        </p:nvPicPr>
        <p:blipFill rotWithShape="1">
          <a:blip r:embed="rId2">
            <a:alphaModFix/>
          </a:blip>
          <a:srcRect/>
          <a:stretch/>
        </p:blipFill>
        <p:spPr>
          <a:xfrm>
            <a:off x="152400" y="126997"/>
            <a:ext cx="8839200" cy="6578700"/>
          </a:xfrm>
          <a:prstGeom prst="rect">
            <a:avLst/>
          </a:prstGeom>
          <a:noFill/>
          <a:ln>
            <a:noFill/>
          </a:ln>
        </p:spPr>
      </p:pic>
      <p:sp>
        <p:nvSpPr>
          <p:cNvPr id="593" name="Google Shape;593;p86"/>
          <p:cNvSpPr txBox="1">
            <a:spLocks noGrp="1"/>
          </p:cNvSpPr>
          <p:nvPr>
            <p:ph type="body" idx="1"/>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594" name="Google Shape;594;p86"/>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595" name="Google Shape;595;p86"/>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596" name="Google Shape;596;p86" descr="USAID_Logo_White_v02.png"/>
          <p:cNvPicPr preferRelativeResize="0"/>
          <p:nvPr/>
        </p:nvPicPr>
        <p:blipFill rotWithShape="1">
          <a:blip r:embed="rId3">
            <a:alphaModFix/>
          </a:blip>
          <a:srcRect/>
          <a:stretch/>
        </p:blipFill>
        <p:spPr>
          <a:xfrm>
            <a:off x="685800" y="5943600"/>
            <a:ext cx="1536900" cy="457200"/>
          </a:xfrm>
          <a:prstGeom prst="rect">
            <a:avLst/>
          </a:prstGeom>
          <a:noFill/>
          <a:ln>
            <a:noFill/>
          </a:ln>
        </p:spPr>
      </p:pic>
      <p:sp>
        <p:nvSpPr>
          <p:cNvPr id="597" name="Google Shape;597;p86"/>
          <p:cNvSpPr txBox="1">
            <a:spLocks noGrp="1"/>
          </p:cNvSpPr>
          <p:nvPr>
            <p:ph type="subTitle" idx="2"/>
          </p:nvPr>
        </p:nvSpPr>
        <p:spPr>
          <a:xfrm>
            <a:off x="685800" y="4114800"/>
            <a:ext cx="3429000" cy="1600200"/>
          </a:xfrm>
          <a:prstGeom prst="rect">
            <a:avLst/>
          </a:prstGeom>
          <a:noFill/>
          <a:ln>
            <a:noFill/>
          </a:ln>
          <a:effectLst>
            <a:outerShdw blurRad="254000" algn="tl" rotWithShape="0">
              <a:srgbClr val="000000">
                <a:alpha val="40000"/>
              </a:srgbClr>
            </a:outerShdw>
          </a:effectLst>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598" name="Google Shape;598;p86"/>
          <p:cNvCxnSpPr/>
          <p:nvPr/>
        </p:nvCxnSpPr>
        <p:spPr>
          <a:xfrm>
            <a:off x="762000" y="3886200"/>
            <a:ext cx="320100" cy="0"/>
          </a:xfrm>
          <a:prstGeom prst="straightConnector1">
            <a:avLst/>
          </a:prstGeom>
          <a:noFill/>
          <a:ln w="19050" cap="flat" cmpd="sng">
            <a:solidFill>
              <a:srgbClr val="FFFFFF"/>
            </a:solidFill>
            <a:prstDash val="solid"/>
            <a:round/>
            <a:headEnd type="none" w="sm" len="sm"/>
            <a:tailEnd type="none" w="sm" len="sm"/>
          </a:ln>
          <a:effectLst>
            <a:outerShdw blurRad="254000" algn="tl" rotWithShape="0">
              <a:srgbClr val="000000">
                <a:alpha val="40000"/>
              </a:srgbClr>
            </a:outerShdw>
          </a:effectLst>
        </p:spPr>
      </p:cxn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ver - Full Blue">
  <p:cSld name="Cover - Full Blue">
    <p:bg>
      <p:bgPr>
        <a:solidFill>
          <a:srgbClr val="002F6C"/>
        </a:solidFill>
        <a:effectLst/>
      </p:bgPr>
    </p:bg>
    <p:spTree>
      <p:nvGrpSpPr>
        <p:cNvPr id="1" name="Shape 599"/>
        <p:cNvGrpSpPr/>
        <p:nvPr/>
      </p:nvGrpSpPr>
      <p:grpSpPr>
        <a:xfrm>
          <a:off x="0" y="0"/>
          <a:ext cx="0" cy="0"/>
          <a:chOff x="0" y="0"/>
          <a:chExt cx="0" cy="0"/>
        </a:xfrm>
      </p:grpSpPr>
      <p:pic>
        <p:nvPicPr>
          <p:cNvPr id="600" name="Google Shape;600;p87" descr="USAID_Logo_White_v02.png"/>
          <p:cNvPicPr preferRelativeResize="0"/>
          <p:nvPr/>
        </p:nvPicPr>
        <p:blipFill rotWithShape="1">
          <a:blip r:embed="rId2">
            <a:alphaModFix/>
          </a:blip>
          <a:srcRect/>
          <a:stretch/>
        </p:blipFill>
        <p:spPr>
          <a:xfrm>
            <a:off x="683805" y="685800"/>
            <a:ext cx="1828800" cy="543900"/>
          </a:xfrm>
          <a:prstGeom prst="rect">
            <a:avLst/>
          </a:prstGeom>
          <a:noFill/>
          <a:ln>
            <a:noFill/>
          </a:ln>
        </p:spPr>
      </p:pic>
      <p:sp>
        <p:nvSpPr>
          <p:cNvPr id="601" name="Google Shape;601;p87"/>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02" name="Google Shape;602;p87"/>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03" name="Google Shape;603;p87"/>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04" name="Google Shape;604;p87"/>
          <p:cNvSpPr txBox="1">
            <a:spLocks noGrp="1"/>
          </p:cNvSpPr>
          <p:nvPr>
            <p:ph type="ctrTitle"/>
          </p:nvPr>
        </p:nvSpPr>
        <p:spPr>
          <a:xfrm>
            <a:off x="685800" y="2133600"/>
            <a:ext cx="5486400" cy="1600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5" name="Google Shape;605;p87"/>
          <p:cNvSpPr txBox="1">
            <a:spLocks noGrp="1"/>
          </p:cNvSpPr>
          <p:nvPr>
            <p:ph type="subTitle" idx="1"/>
          </p:nvPr>
        </p:nvSpPr>
        <p:spPr>
          <a:xfrm>
            <a:off x="685800" y="4114800"/>
            <a:ext cx="3429000" cy="1600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2000"/>
              <a:buFont typeface="Arial"/>
              <a:buNone/>
              <a:defRPr sz="1800" b="0" i="0" u="none" strike="noStrike" cap="none">
                <a:solidFill>
                  <a:srgbClr val="FFFFFF"/>
                </a:solidFill>
                <a:latin typeface="Cabin"/>
                <a:ea typeface="Cabin"/>
                <a:cs typeface="Cabin"/>
                <a:sym typeface="Cabin"/>
              </a:defRPr>
            </a:lvl1pPr>
            <a:lvl2pPr marR="0" lvl="1" algn="ctr" rtl="0">
              <a:lnSpc>
                <a:spcPct val="100000"/>
              </a:lnSpc>
              <a:spcBef>
                <a:spcPts val="12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2pPr>
            <a:lvl3pPr marR="0" lvl="2" algn="ctr" rtl="0">
              <a:lnSpc>
                <a:spcPct val="100000"/>
              </a:lnSpc>
              <a:spcBef>
                <a:spcPts val="1200"/>
              </a:spcBef>
              <a:spcAft>
                <a:spcPts val="0"/>
              </a:spcAft>
              <a:buClr>
                <a:srgbClr val="888888"/>
              </a:buClr>
              <a:buSzPts val="1800"/>
              <a:buFont typeface="Arial"/>
              <a:buNone/>
              <a:defRPr sz="1800" b="0" i="0" u="none" strike="noStrike" cap="none">
                <a:solidFill>
                  <a:srgbClr val="888888"/>
                </a:solidFill>
                <a:latin typeface="Cabin"/>
                <a:ea typeface="Cabin"/>
                <a:cs typeface="Cabin"/>
                <a:sym typeface="Cabin"/>
              </a:defRPr>
            </a:lvl3pPr>
            <a:lvl4pPr marR="0" lvl="3"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bin"/>
                <a:ea typeface="Cabin"/>
                <a:cs typeface="Cabin"/>
                <a:sym typeface="Cabin"/>
              </a:defRPr>
            </a:lvl4pPr>
            <a:lvl5pPr marR="0" lvl="4" algn="ctr"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bin"/>
                <a:ea typeface="Cabin"/>
                <a:cs typeface="Cabin"/>
                <a:sym typeface="Cabin"/>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bin"/>
                <a:ea typeface="Cabin"/>
                <a:cs typeface="Cabin"/>
                <a:sym typeface="Cabin"/>
              </a:defRPr>
            </a:lvl9pPr>
          </a:lstStyle>
          <a:p>
            <a:endParaRPr/>
          </a:p>
        </p:txBody>
      </p:sp>
      <p:cxnSp>
        <p:nvCxnSpPr>
          <p:cNvPr id="606" name="Google Shape;606;p87"/>
          <p:cNvCxnSpPr/>
          <p:nvPr/>
        </p:nvCxnSpPr>
        <p:spPr>
          <a:xfrm>
            <a:off x="762000" y="3886200"/>
            <a:ext cx="320100" cy="0"/>
          </a:xfrm>
          <a:prstGeom prst="straightConnector1">
            <a:avLst/>
          </a:prstGeom>
          <a:noFill/>
          <a:ln w="19050" cap="flat" cmpd="sng">
            <a:solidFill>
              <a:schemeClr val="lt1"/>
            </a:solidFill>
            <a:prstDash val="solid"/>
            <a:round/>
            <a:headEnd type="none" w="sm" len="sm"/>
            <a:tailEnd type="none" w="sm" len="sm"/>
          </a:ln>
        </p:spPr>
      </p:cxn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Divider - Full Blue">
  <p:cSld name="Divider - Full Blue">
    <p:bg>
      <p:bgPr>
        <a:solidFill>
          <a:srgbClr val="002F6C"/>
        </a:solidFill>
        <a:effectLst/>
      </p:bgPr>
    </p:bg>
    <p:spTree>
      <p:nvGrpSpPr>
        <p:cNvPr id="1" name="Shape 607"/>
        <p:cNvGrpSpPr/>
        <p:nvPr/>
      </p:nvGrpSpPr>
      <p:grpSpPr>
        <a:xfrm>
          <a:off x="0" y="0"/>
          <a:ext cx="0" cy="0"/>
          <a:chOff x="0" y="0"/>
          <a:chExt cx="0" cy="0"/>
        </a:xfrm>
      </p:grpSpPr>
      <p:sp>
        <p:nvSpPr>
          <p:cNvPr id="608" name="Google Shape;608;p88"/>
          <p:cNvSpPr txBox="1">
            <a:spLocks noGrp="1"/>
          </p:cNvSpPr>
          <p:nvPr>
            <p:ph type="title"/>
          </p:nvPr>
        </p:nvSpPr>
        <p:spPr>
          <a:xfrm>
            <a:off x="1143000" y="827782"/>
            <a:ext cx="5486400" cy="10773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FFFFFF"/>
              </a:buClr>
              <a:buSzPts val="1400"/>
              <a:buFont typeface="Cabin"/>
              <a:buNone/>
              <a:defRPr sz="32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9" name="Google Shape;609;p88"/>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10" name="Google Shape;610;p88"/>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11" name="Google Shape;611;p88"/>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pic>
        <p:nvPicPr>
          <p:cNvPr id="612" name="Google Shape;612;p88" descr="USAID_Logo_White_v02.png"/>
          <p:cNvPicPr preferRelativeResize="0"/>
          <p:nvPr/>
        </p:nvPicPr>
        <p:blipFill rotWithShape="1">
          <a:blip r:embed="rId2">
            <a:alphaModFix/>
          </a:blip>
          <a:srcRect/>
          <a:stretch/>
        </p:blipFill>
        <p:spPr>
          <a:xfrm>
            <a:off x="685800" y="5943600"/>
            <a:ext cx="1536900" cy="457200"/>
          </a:xfrm>
          <a:prstGeom prst="rect">
            <a:avLst/>
          </a:prstGeom>
          <a:noFill/>
          <a:ln>
            <a:noFill/>
          </a:ln>
        </p:spPr>
      </p:pic>
      <p:cxnSp>
        <p:nvCxnSpPr>
          <p:cNvPr id="613" name="Google Shape;613;p88"/>
          <p:cNvCxnSpPr/>
          <p:nvPr/>
        </p:nvCxnSpPr>
        <p:spPr>
          <a:xfrm>
            <a:off x="746760" y="990600"/>
            <a:ext cx="320100" cy="0"/>
          </a:xfrm>
          <a:prstGeom prst="straightConnector1">
            <a:avLst/>
          </a:prstGeom>
          <a:noFill/>
          <a:ln w="19050" cap="flat" cmpd="sng">
            <a:solidFill>
              <a:srgbClr val="FFFFFF"/>
            </a:solidFill>
            <a:prstDash val="solid"/>
            <a:round/>
            <a:headEnd type="none" w="sm" len="sm"/>
            <a:tailEnd type="none" w="sm" len="sm"/>
          </a:ln>
        </p:spPr>
      </p:cxn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ue/Gray 1 Content">
  <p:cSld name="Blue/Gray 1 Content">
    <p:bg>
      <p:bgPr>
        <a:solidFill>
          <a:srgbClr val="CFCDC9"/>
        </a:solidFill>
        <a:effectLst/>
      </p:bgPr>
    </p:bg>
    <p:spTree>
      <p:nvGrpSpPr>
        <p:cNvPr id="1" name="Shape 614"/>
        <p:cNvGrpSpPr/>
        <p:nvPr/>
      </p:nvGrpSpPr>
      <p:grpSpPr>
        <a:xfrm>
          <a:off x="0" y="0"/>
          <a:ext cx="0" cy="0"/>
          <a:chOff x="0" y="0"/>
          <a:chExt cx="0" cy="0"/>
        </a:xfrm>
      </p:grpSpPr>
      <p:sp>
        <p:nvSpPr>
          <p:cNvPr id="615" name="Google Shape;615;p89"/>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16" name="Google Shape;616;p89"/>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17" name="Google Shape;617;p89"/>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18" name="Google Shape;618;p89"/>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19" name="Google Shape;619;p8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ue/Gray 2 Content">
  <p:cSld name="Blue/Gray 2 Content">
    <p:spTree>
      <p:nvGrpSpPr>
        <p:cNvPr id="1" name="Shape 620"/>
        <p:cNvGrpSpPr/>
        <p:nvPr/>
      </p:nvGrpSpPr>
      <p:grpSpPr>
        <a:xfrm>
          <a:off x="0" y="0"/>
          <a:ext cx="0" cy="0"/>
          <a:chOff x="0" y="0"/>
          <a:chExt cx="0" cy="0"/>
        </a:xfrm>
      </p:grpSpPr>
      <p:sp>
        <p:nvSpPr>
          <p:cNvPr id="621" name="Google Shape;621;p90"/>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22" name="Google Shape;622;p90"/>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23" name="Google Shape;623;p90"/>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24" name="Google Shape;624;p90"/>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25" name="Google Shape;625;p90"/>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26" name="Google Shape;626;p90"/>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ue/Gray 3 Content">
  <p:cSld name="Blue/Gray 3 Content">
    <p:bg>
      <p:bgPr>
        <a:solidFill>
          <a:srgbClr val="CFCDC9"/>
        </a:solidFill>
        <a:effectLst/>
      </p:bgPr>
    </p:bg>
    <p:spTree>
      <p:nvGrpSpPr>
        <p:cNvPr id="1" name="Shape 627"/>
        <p:cNvGrpSpPr/>
        <p:nvPr/>
      </p:nvGrpSpPr>
      <p:grpSpPr>
        <a:xfrm>
          <a:off x="0" y="0"/>
          <a:ext cx="0" cy="0"/>
          <a:chOff x="0" y="0"/>
          <a:chExt cx="0" cy="0"/>
        </a:xfrm>
      </p:grpSpPr>
      <p:sp>
        <p:nvSpPr>
          <p:cNvPr id="628" name="Google Shape;628;p91"/>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29" name="Google Shape;629;p91"/>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30" name="Google Shape;630;p91"/>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31" name="Google Shape;631;p91"/>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32" name="Google Shape;632;p91"/>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33" name="Google Shape;633;p9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34" name="Google Shape;634;p91"/>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ue/Gray 1 Content + Bottom Photo">
  <p:cSld name="Blue/Gray 1 Content + Bottom Photo">
    <p:bg>
      <p:bgPr>
        <a:solidFill>
          <a:srgbClr val="CFCDC9"/>
        </a:solidFill>
        <a:effectLst/>
      </p:bgPr>
    </p:bg>
    <p:spTree>
      <p:nvGrpSpPr>
        <p:cNvPr id="1" name="Shape 635"/>
        <p:cNvGrpSpPr/>
        <p:nvPr/>
      </p:nvGrpSpPr>
      <p:grpSpPr>
        <a:xfrm>
          <a:off x="0" y="0"/>
          <a:ext cx="0" cy="0"/>
          <a:chOff x="0" y="0"/>
          <a:chExt cx="0" cy="0"/>
        </a:xfrm>
      </p:grpSpPr>
      <p:sp>
        <p:nvSpPr>
          <p:cNvPr id="636" name="Google Shape;636;p92"/>
          <p:cNvSpPr>
            <a:spLocks noGrp="1"/>
          </p:cNvSpPr>
          <p:nvPr>
            <p:ph type="pic" idx="2"/>
          </p:nvPr>
        </p:nvSpPr>
        <p:spPr>
          <a:xfrm>
            <a:off x="152400" y="3429000"/>
            <a:ext cx="8839200" cy="3276600"/>
          </a:xfrm>
          <a:prstGeom prst="rect">
            <a:avLst/>
          </a:prstGeom>
          <a:solidFill>
            <a:schemeClr val="lt1"/>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37" name="Google Shape;637;p92"/>
          <p:cNvSpPr txBox="1">
            <a:spLocks noGrp="1"/>
          </p:cNvSpPr>
          <p:nvPr>
            <p:ph type="body" idx="1"/>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38" name="Google Shape;638;p92"/>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39" name="Google Shape;639;p92"/>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40" name="Google Shape;640;p92"/>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41" name="Google Shape;641;p92"/>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42" name="Google Shape;642;p9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ue/Gray 1 Content + Right Photo">
  <p:cSld name="Blue/Gray 1 Content + Right Photo">
    <p:bg>
      <p:bgPr>
        <a:solidFill>
          <a:srgbClr val="CFCDC9"/>
        </a:solidFill>
        <a:effectLst/>
      </p:bgPr>
    </p:bg>
    <p:spTree>
      <p:nvGrpSpPr>
        <p:cNvPr id="1" name="Shape 643"/>
        <p:cNvGrpSpPr/>
        <p:nvPr/>
      </p:nvGrpSpPr>
      <p:grpSpPr>
        <a:xfrm>
          <a:off x="0" y="0"/>
          <a:ext cx="0" cy="0"/>
          <a:chOff x="0" y="0"/>
          <a:chExt cx="0" cy="0"/>
        </a:xfrm>
      </p:grpSpPr>
      <p:sp>
        <p:nvSpPr>
          <p:cNvPr id="644" name="Google Shape;644;p93"/>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45" name="Google Shape;645;p93"/>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46" name="Google Shape;646;p93"/>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47" name="Google Shape;647;p93"/>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48" name="Google Shape;648;p93"/>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49" name="Google Shape;649;p93"/>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ed/Gray Title Only">
  <p:cSld name="Red/Gray Title Only">
    <p:bg>
      <p:bgPr>
        <a:solidFill>
          <a:srgbClr val="CFCDC9"/>
        </a:solidFill>
        <a:effectLst/>
      </p:bgPr>
    </p:bg>
    <p:spTree>
      <p:nvGrpSpPr>
        <p:cNvPr id="1" name="Shape 70"/>
        <p:cNvGrpSpPr/>
        <p:nvPr/>
      </p:nvGrpSpPr>
      <p:grpSpPr>
        <a:xfrm>
          <a:off x="0" y="0"/>
          <a:ext cx="0" cy="0"/>
          <a:chOff x="0" y="0"/>
          <a:chExt cx="0" cy="0"/>
        </a:xfrm>
      </p:grpSpPr>
      <p:sp>
        <p:nvSpPr>
          <p:cNvPr id="71" name="Google Shape;71;p10"/>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72" name="Google Shape;72;p10"/>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3" name="Google Shape;73;p1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10"/>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75" name="Google Shape;75;p10"/>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ue/Gray Title Only">
  <p:cSld name="Blue/Gray Title Only">
    <p:bg>
      <p:bgPr>
        <a:solidFill>
          <a:srgbClr val="CFCDC9"/>
        </a:solidFill>
        <a:effectLst/>
      </p:bgPr>
    </p:bg>
    <p:spTree>
      <p:nvGrpSpPr>
        <p:cNvPr id="1" name="Shape 650"/>
        <p:cNvGrpSpPr/>
        <p:nvPr/>
      </p:nvGrpSpPr>
      <p:grpSpPr>
        <a:xfrm>
          <a:off x="0" y="0"/>
          <a:ext cx="0" cy="0"/>
          <a:chOff x="0" y="0"/>
          <a:chExt cx="0" cy="0"/>
        </a:xfrm>
      </p:grpSpPr>
      <p:sp>
        <p:nvSpPr>
          <p:cNvPr id="651" name="Google Shape;651;p94"/>
          <p:cNvSpPr>
            <a:spLocks noGrp="1"/>
          </p:cNvSpPr>
          <p:nvPr>
            <p:ph type="pic" idx="2"/>
          </p:nvPr>
        </p:nvSpPr>
        <p:spPr>
          <a:xfrm>
            <a:off x="1524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52" name="Google Shape;652;p94"/>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53" name="Google Shape;653;p9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54" name="Google Shape;654;p94"/>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55" name="Google Shape;655;p94"/>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ue/White 1 Content">
  <p:cSld name="Blue/White 1 Content">
    <p:bg>
      <p:bgPr>
        <a:solidFill>
          <a:schemeClr val="lt1"/>
        </a:solidFill>
        <a:effectLst/>
      </p:bgPr>
    </p:bg>
    <p:spTree>
      <p:nvGrpSpPr>
        <p:cNvPr id="1" name="Shape 656"/>
        <p:cNvGrpSpPr/>
        <p:nvPr/>
      </p:nvGrpSpPr>
      <p:grpSpPr>
        <a:xfrm>
          <a:off x="0" y="0"/>
          <a:ext cx="0" cy="0"/>
          <a:chOff x="0" y="0"/>
          <a:chExt cx="0" cy="0"/>
        </a:xfrm>
      </p:grpSpPr>
      <p:sp>
        <p:nvSpPr>
          <p:cNvPr id="657" name="Google Shape;657;p95"/>
          <p:cNvSpPr txBox="1">
            <a:spLocks noGrp="1"/>
          </p:cNvSpPr>
          <p:nvPr>
            <p:ph type="body" idx="1"/>
          </p:nvPr>
        </p:nvSpPr>
        <p:spPr>
          <a:xfrm>
            <a:off x="685800" y="1600200"/>
            <a:ext cx="77724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58" name="Google Shape;658;p95"/>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59" name="Google Shape;659;p95"/>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60" name="Google Shape;660;p95"/>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61" name="Google Shape;661;p95"/>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ue/White 2 Content">
  <p:cSld name="Blue/White 2 Content">
    <p:bg>
      <p:bgPr>
        <a:solidFill>
          <a:schemeClr val="lt1"/>
        </a:solidFill>
        <a:effectLst/>
      </p:bgPr>
    </p:bg>
    <p:spTree>
      <p:nvGrpSpPr>
        <p:cNvPr id="1" name="Shape 662"/>
        <p:cNvGrpSpPr/>
        <p:nvPr/>
      </p:nvGrpSpPr>
      <p:grpSpPr>
        <a:xfrm>
          <a:off x="0" y="0"/>
          <a:ext cx="0" cy="0"/>
          <a:chOff x="0" y="0"/>
          <a:chExt cx="0" cy="0"/>
        </a:xfrm>
      </p:grpSpPr>
      <p:sp>
        <p:nvSpPr>
          <p:cNvPr id="663" name="Google Shape;663;p96"/>
          <p:cNvSpPr txBox="1">
            <a:spLocks noGrp="1"/>
          </p:cNvSpPr>
          <p:nvPr>
            <p:ph type="body" idx="1"/>
          </p:nvPr>
        </p:nvSpPr>
        <p:spPr>
          <a:xfrm>
            <a:off x="686104" y="1600200"/>
            <a:ext cx="38097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64" name="Google Shape;664;p96"/>
          <p:cNvSpPr txBox="1">
            <a:spLocks noGrp="1"/>
          </p:cNvSpPr>
          <p:nvPr>
            <p:ph type="body" idx="2"/>
          </p:nvPr>
        </p:nvSpPr>
        <p:spPr>
          <a:xfrm>
            <a:off x="4648200" y="1600200"/>
            <a:ext cx="3810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65" name="Google Shape;665;p96"/>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66" name="Google Shape;666;p96"/>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67" name="Google Shape;667;p96"/>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68" name="Google Shape;668;p96"/>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ue/White 3 Content">
  <p:cSld name="Blue/White 3 Content">
    <p:bg>
      <p:bgPr>
        <a:solidFill>
          <a:schemeClr val="lt1"/>
        </a:solidFill>
        <a:effectLst/>
      </p:bgPr>
    </p:bg>
    <p:spTree>
      <p:nvGrpSpPr>
        <p:cNvPr id="1" name="Shape 669"/>
        <p:cNvGrpSpPr/>
        <p:nvPr/>
      </p:nvGrpSpPr>
      <p:grpSpPr>
        <a:xfrm>
          <a:off x="0" y="0"/>
          <a:ext cx="0" cy="0"/>
          <a:chOff x="0" y="0"/>
          <a:chExt cx="0" cy="0"/>
        </a:xfrm>
      </p:grpSpPr>
      <p:sp>
        <p:nvSpPr>
          <p:cNvPr id="670" name="Google Shape;670;p97"/>
          <p:cNvSpPr txBox="1">
            <a:spLocks noGrp="1"/>
          </p:cNvSpPr>
          <p:nvPr>
            <p:ph type="body" idx="1"/>
          </p:nvPr>
        </p:nvSpPr>
        <p:spPr>
          <a:xfrm>
            <a:off x="686104" y="1600200"/>
            <a:ext cx="25143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71" name="Google Shape;671;p97"/>
          <p:cNvSpPr txBox="1">
            <a:spLocks noGrp="1"/>
          </p:cNvSpPr>
          <p:nvPr>
            <p:ph type="body" idx="2"/>
          </p:nvPr>
        </p:nvSpPr>
        <p:spPr>
          <a:xfrm>
            <a:off x="5943600"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
        <p:nvSpPr>
          <p:cNvPr id="672" name="Google Shape;672;p97"/>
          <p:cNvSpPr txBox="1">
            <a:spLocks noGrp="1"/>
          </p:cNvSpPr>
          <p:nvPr>
            <p:ph type="dt" idx="10"/>
          </p:nvPr>
        </p:nvSpPr>
        <p:spPr>
          <a:xfrm>
            <a:off x="152400" y="6539224"/>
            <a:ext cx="2133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73" name="Google Shape;673;p97"/>
          <p:cNvSpPr txBox="1">
            <a:spLocks noGrp="1"/>
          </p:cNvSpPr>
          <p:nvPr>
            <p:ph type="ftr" idx="11"/>
          </p:nvPr>
        </p:nvSpPr>
        <p:spPr>
          <a:xfrm>
            <a:off x="3124200" y="6539224"/>
            <a:ext cx="2895600" cy="1665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74" name="Google Shape;674;p97"/>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75" name="Google Shape;675;p97"/>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76" name="Google Shape;676;p97"/>
          <p:cNvSpPr txBox="1">
            <a:spLocks noGrp="1"/>
          </p:cNvSpPr>
          <p:nvPr>
            <p:ph type="body" idx="3"/>
          </p:nvPr>
        </p:nvSpPr>
        <p:spPr>
          <a:xfrm>
            <a:off x="3314548" y="1600200"/>
            <a:ext cx="2514900" cy="45720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30200" algn="l" rtl="0">
              <a:lnSpc>
                <a:spcPct val="100000"/>
              </a:lnSpc>
              <a:spcBef>
                <a:spcPts val="320"/>
              </a:spcBef>
              <a:spcAft>
                <a:spcPts val="0"/>
              </a:spcAft>
              <a:buClr>
                <a:srgbClr val="FFFFFF"/>
              </a:buClr>
              <a:buSzPts val="1600"/>
              <a:buFont typeface="Arial"/>
              <a:buChar char="»"/>
              <a:defRPr sz="1600" b="0" i="0" u="none" strike="noStrike" cap="none">
                <a:solidFill>
                  <a:srgbClr val="FFFFFF"/>
                </a:solidFill>
                <a:latin typeface="Cabin"/>
                <a:ea typeface="Cabin"/>
                <a:cs typeface="Cabin"/>
                <a:sym typeface="Cabin"/>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ue/White 1 Content + Bottom Photo">
  <p:cSld name="Blue/White 1 Content + Bottom Photo">
    <p:bg>
      <p:bgPr>
        <a:solidFill>
          <a:schemeClr val="lt1"/>
        </a:solidFill>
        <a:effectLst/>
      </p:bgPr>
    </p:bg>
    <p:spTree>
      <p:nvGrpSpPr>
        <p:cNvPr id="1" name="Shape 677"/>
        <p:cNvGrpSpPr/>
        <p:nvPr/>
      </p:nvGrpSpPr>
      <p:grpSpPr>
        <a:xfrm>
          <a:off x="0" y="0"/>
          <a:ext cx="0" cy="0"/>
          <a:chOff x="0" y="0"/>
          <a:chExt cx="0" cy="0"/>
        </a:xfrm>
      </p:grpSpPr>
      <p:sp>
        <p:nvSpPr>
          <p:cNvPr id="678" name="Google Shape;678;p98"/>
          <p:cNvSpPr>
            <a:spLocks noGrp="1"/>
          </p:cNvSpPr>
          <p:nvPr>
            <p:ph type="pic" idx="2"/>
          </p:nvPr>
        </p:nvSpPr>
        <p:spPr>
          <a:xfrm>
            <a:off x="152400" y="3429000"/>
            <a:ext cx="8839200" cy="32766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79" name="Google Shape;679;p98"/>
          <p:cNvSpPr txBox="1">
            <a:spLocks noGrp="1"/>
          </p:cNvSpPr>
          <p:nvPr>
            <p:ph type="body" idx="1"/>
          </p:nvPr>
        </p:nvSpPr>
        <p:spPr>
          <a:xfrm rot="-5400000">
            <a:off x="7527734" y="47081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80" name="Google Shape;680;p98"/>
          <p:cNvSpPr txBox="1">
            <a:spLocks noGrp="1"/>
          </p:cNvSpPr>
          <p:nvPr>
            <p:ph type="body" idx="3"/>
          </p:nvPr>
        </p:nvSpPr>
        <p:spPr>
          <a:xfrm>
            <a:off x="685800" y="1600200"/>
            <a:ext cx="7772400" cy="16002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55600" algn="l" rtl="0">
              <a:lnSpc>
                <a:spcPct val="100000"/>
              </a:lnSpc>
              <a:spcBef>
                <a:spcPts val="120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81" name="Google Shape;681;p98"/>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82" name="Google Shape;682;p98"/>
          <p:cNvSpPr txBox="1">
            <a:spLocks noGrp="1"/>
          </p:cNvSpPr>
          <p:nvPr>
            <p:ph type="ftr" idx="11"/>
          </p:nvPr>
        </p:nvSpPr>
        <p:spPr>
          <a:xfrm>
            <a:off x="3124200" y="6520934"/>
            <a:ext cx="2895600" cy="184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FFFFF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83" name="Google Shape;683;p98"/>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84" name="Google Shape;684;p98"/>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ue/White 1 Content + Right Photo">
  <p:cSld name="Blue/White 1 Content + Right Photo">
    <p:bg>
      <p:bgPr>
        <a:solidFill>
          <a:schemeClr val="lt1"/>
        </a:solidFill>
        <a:effectLst/>
      </p:bgPr>
    </p:bg>
    <p:spTree>
      <p:nvGrpSpPr>
        <p:cNvPr id="1" name="Shape 685"/>
        <p:cNvGrpSpPr/>
        <p:nvPr/>
      </p:nvGrpSpPr>
      <p:grpSpPr>
        <a:xfrm>
          <a:off x="0" y="0"/>
          <a:ext cx="0" cy="0"/>
          <a:chOff x="0" y="0"/>
          <a:chExt cx="0" cy="0"/>
        </a:xfrm>
      </p:grpSpPr>
      <p:sp>
        <p:nvSpPr>
          <p:cNvPr id="686" name="Google Shape;686;p99"/>
          <p:cNvSpPr>
            <a:spLocks noGrp="1"/>
          </p:cNvSpPr>
          <p:nvPr>
            <p:ph type="pic" idx="2"/>
          </p:nvPr>
        </p:nvSpPr>
        <p:spPr>
          <a:xfrm>
            <a:off x="45720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87" name="Google Shape;687;p99"/>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88" name="Google Shape;688;p99"/>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89" name="Google Shape;689;p99"/>
          <p:cNvSpPr txBox="1">
            <a:spLocks noGrp="1"/>
          </p:cNvSpPr>
          <p:nvPr>
            <p:ph type="body" idx="1"/>
          </p:nvPr>
        </p:nvSpPr>
        <p:spPr>
          <a:xfrm>
            <a:off x="685800" y="2057400"/>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90" name="Google Shape;690;p99"/>
          <p:cNvSpPr txBox="1">
            <a:spLocks noGrp="1"/>
          </p:cNvSpPr>
          <p:nvPr>
            <p:ph type="title"/>
          </p:nvPr>
        </p:nvSpPr>
        <p:spPr>
          <a:xfrm>
            <a:off x="685800" y="408204"/>
            <a:ext cx="3657300" cy="13899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1" name="Google Shape;691;p99"/>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lue/White Title + Left Photo">
  <p:cSld name="Blue/White Title + Left Photo">
    <p:bg>
      <p:bgPr>
        <a:solidFill>
          <a:schemeClr val="lt1"/>
        </a:solidFill>
        <a:effectLst/>
      </p:bgPr>
    </p:bg>
    <p:spTree>
      <p:nvGrpSpPr>
        <p:cNvPr id="1" name="Shape 692"/>
        <p:cNvGrpSpPr/>
        <p:nvPr/>
      </p:nvGrpSpPr>
      <p:grpSpPr>
        <a:xfrm>
          <a:off x="0" y="0"/>
          <a:ext cx="0" cy="0"/>
          <a:chOff x="0" y="0"/>
          <a:chExt cx="0" cy="0"/>
        </a:xfrm>
      </p:grpSpPr>
      <p:sp>
        <p:nvSpPr>
          <p:cNvPr id="693" name="Google Shape;693;p100"/>
          <p:cNvSpPr>
            <a:spLocks noGrp="1"/>
          </p:cNvSpPr>
          <p:nvPr>
            <p:ph type="pic" idx="2"/>
          </p:nvPr>
        </p:nvSpPr>
        <p:spPr>
          <a:xfrm>
            <a:off x="152400" y="152400"/>
            <a:ext cx="4419600" cy="6553200"/>
          </a:xfrm>
          <a:prstGeom prst="rect">
            <a:avLst/>
          </a:prstGeom>
          <a:solidFill>
            <a:srgbClr val="CFCDC9"/>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94" name="Google Shape;694;p100"/>
          <p:cNvSpPr txBox="1">
            <a:spLocks noGrp="1"/>
          </p:cNvSpPr>
          <p:nvPr>
            <p:ph type="dt" idx="10"/>
          </p:nvPr>
        </p:nvSpPr>
        <p:spPr>
          <a:xfrm>
            <a:off x="152400" y="6520934"/>
            <a:ext cx="2133600" cy="184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chemeClr val="lt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695" name="Google Shape;695;p100"/>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696" name="Google Shape;696;p100"/>
          <p:cNvSpPr txBox="1">
            <a:spLocks noGrp="1"/>
          </p:cNvSpPr>
          <p:nvPr>
            <p:ph type="body" idx="1"/>
          </p:nvPr>
        </p:nvSpPr>
        <p:spPr>
          <a:xfrm rot="-5400000">
            <a:off x="31081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697" name="Google Shape;697;p100"/>
          <p:cNvSpPr txBox="1">
            <a:spLocks noGrp="1"/>
          </p:cNvSpPr>
          <p:nvPr>
            <p:ph type="title"/>
          </p:nvPr>
        </p:nvSpPr>
        <p:spPr>
          <a:xfrm>
            <a:off x="4877104" y="2971800"/>
            <a:ext cx="3885900" cy="9540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67B9"/>
              </a:buClr>
              <a:buSzPts val="1400"/>
              <a:buFont typeface="Cabin"/>
              <a:buNone/>
              <a:defRPr sz="2800" b="0" i="0" u="none" strike="noStrike" cap="none">
                <a:solidFill>
                  <a:srgbClr val="0067B9"/>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698"/>
        <p:cNvGrpSpPr/>
        <p:nvPr/>
      </p:nvGrpSpPr>
      <p:grpSpPr>
        <a:xfrm>
          <a:off x="0" y="0"/>
          <a:ext cx="0" cy="0"/>
          <a:chOff x="0" y="0"/>
          <a:chExt cx="0" cy="0"/>
        </a:xfrm>
      </p:grpSpPr>
      <p:sp>
        <p:nvSpPr>
          <p:cNvPr id="699" name="Google Shape;699;p101"/>
          <p:cNvSpPr/>
          <p:nvPr/>
        </p:nvSpPr>
        <p:spPr>
          <a:xfrm>
            <a:off x="152400" y="1752600"/>
            <a:ext cx="8991600" cy="5105400"/>
          </a:xfrm>
          <a:prstGeom prst="rect">
            <a:avLst/>
          </a:prstGeom>
          <a:solidFill>
            <a:srgbClr val="DDDD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bin"/>
              <a:ea typeface="Cabin"/>
              <a:cs typeface="Cabin"/>
              <a:sym typeface="Cabin"/>
            </a:endParaRPr>
          </a:p>
        </p:txBody>
      </p:sp>
      <p:sp>
        <p:nvSpPr>
          <p:cNvPr id="700" name="Google Shape;700;p101"/>
          <p:cNvSpPr/>
          <p:nvPr/>
        </p:nvSpPr>
        <p:spPr>
          <a:xfrm>
            <a:off x="0" y="1752600"/>
            <a:ext cx="9144000" cy="152400"/>
          </a:xfrm>
          <a:prstGeom prst="rect">
            <a:avLst/>
          </a:prstGeom>
          <a:solidFill>
            <a:srgbClr val="C2113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bin"/>
              <a:ea typeface="Cabin"/>
              <a:cs typeface="Cabin"/>
              <a:sym typeface="Cabin"/>
            </a:endParaRPr>
          </a:p>
        </p:txBody>
      </p:sp>
      <p:sp>
        <p:nvSpPr>
          <p:cNvPr id="701" name="Google Shape;701;p101"/>
          <p:cNvSpPr/>
          <p:nvPr/>
        </p:nvSpPr>
        <p:spPr>
          <a:xfrm>
            <a:off x="0" y="1905000"/>
            <a:ext cx="152400" cy="4953000"/>
          </a:xfrm>
          <a:prstGeom prst="rect">
            <a:avLst/>
          </a:prstGeom>
          <a:solidFill>
            <a:srgbClr val="002A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bin"/>
              <a:ea typeface="Cabin"/>
              <a:cs typeface="Cabin"/>
              <a:sym typeface="Cabin"/>
            </a:endParaRPr>
          </a:p>
        </p:txBody>
      </p:sp>
      <p:pic>
        <p:nvPicPr>
          <p:cNvPr id="702" name="Google Shape;702;p101"/>
          <p:cNvPicPr preferRelativeResize="0"/>
          <p:nvPr/>
        </p:nvPicPr>
        <p:blipFill rotWithShape="1">
          <a:blip r:embed="rId2">
            <a:alphaModFix/>
          </a:blip>
          <a:srcRect r="63463"/>
          <a:stretch/>
        </p:blipFill>
        <p:spPr>
          <a:xfrm>
            <a:off x="455613" y="455613"/>
            <a:ext cx="3005100" cy="849300"/>
          </a:xfrm>
          <a:prstGeom prst="rect">
            <a:avLst/>
          </a:prstGeom>
          <a:noFill/>
          <a:ln>
            <a:noFill/>
          </a:ln>
        </p:spPr>
      </p:pic>
      <p:sp>
        <p:nvSpPr>
          <p:cNvPr id="703" name="Google Shape;703;p101"/>
          <p:cNvSpPr txBox="1">
            <a:spLocks noGrp="1"/>
          </p:cNvSpPr>
          <p:nvPr>
            <p:ph type="ctrTitle"/>
          </p:nvPr>
        </p:nvSpPr>
        <p:spPr>
          <a:xfrm>
            <a:off x="762000" y="2362200"/>
            <a:ext cx="7772400" cy="11430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BA0C2F"/>
              </a:buClr>
              <a:buSzPts val="1400"/>
              <a:buFont typeface="Cabin"/>
              <a:buNone/>
              <a:defRPr sz="40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04" name="Google Shape;704;p101"/>
          <p:cNvSpPr txBox="1">
            <a:spLocks noGrp="1"/>
          </p:cNvSpPr>
          <p:nvPr>
            <p:ph type="subTitle" idx="1"/>
          </p:nvPr>
        </p:nvSpPr>
        <p:spPr>
          <a:xfrm>
            <a:off x="1371600" y="3733800"/>
            <a:ext cx="6400800" cy="175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2000"/>
              <a:buFont typeface="Arial"/>
              <a:buNone/>
              <a:defRPr sz="2000" b="0" i="0" u="none" strike="noStrike" cap="none">
                <a:solidFill>
                  <a:schemeClr val="dk1"/>
                </a:solidFill>
                <a:latin typeface="Cabin"/>
                <a:ea typeface="Cabin"/>
                <a:cs typeface="Cabin"/>
                <a:sym typeface="Cabin"/>
              </a:defRPr>
            </a:lvl1pPr>
            <a:lvl2pPr marR="0" lvl="1"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705" name="Google Shape;705;p101"/>
          <p:cNvSpPr txBox="1">
            <a:spLocks noGrp="1"/>
          </p:cNvSpPr>
          <p:nvPr>
            <p:ph type="dt" idx="10"/>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06" name="Google Shape;706;p101"/>
          <p:cNvSpPr txBox="1">
            <a:spLocks noGrp="1"/>
          </p:cNvSpPr>
          <p:nvPr>
            <p:ph type="ftr" idx="11"/>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07" name="Google Shape;707;p101"/>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r>
              <a:rPr lang="en-US"/>
              <a:t>a</a:t>
            </a:r>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8"/>
        <p:cNvGrpSpPr/>
        <p:nvPr/>
      </p:nvGrpSpPr>
      <p:grpSpPr>
        <a:xfrm>
          <a:off x="0" y="0"/>
          <a:ext cx="0" cy="0"/>
          <a:chOff x="0" y="0"/>
          <a:chExt cx="0" cy="0"/>
        </a:xfrm>
      </p:grpSpPr>
      <p:sp>
        <p:nvSpPr>
          <p:cNvPr id="709" name="Google Shape;709;p102"/>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10" name="Google Shape;710;p102"/>
          <p:cNvSpPr txBox="1">
            <a:spLocks noGrp="1"/>
          </p:cNvSpPr>
          <p:nvPr>
            <p:ph type="body" idx="1"/>
          </p:nvPr>
        </p:nvSpPr>
        <p:spPr>
          <a:xfrm>
            <a:off x="685800" y="1600200"/>
            <a:ext cx="77724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711" name="Google Shape;711;p102"/>
          <p:cNvSpPr txBox="1">
            <a:spLocks noGrp="1"/>
          </p:cNvSpPr>
          <p:nvPr>
            <p:ph type="dt" idx="10"/>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12" name="Google Shape;712;p102"/>
          <p:cNvSpPr txBox="1">
            <a:spLocks noGrp="1"/>
          </p:cNvSpPr>
          <p:nvPr>
            <p:ph type="ftr" idx="11"/>
          </p:nvPr>
        </p:nvSpPr>
        <p:spPr>
          <a:xfrm>
            <a:off x="0" y="0"/>
            <a:ext cx="3000000" cy="3000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713" name="Google Shape;713;p102"/>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Red/Gray 1 Content + Right Photo">
  <p:cSld name="Red/Gray 1 Content + Right Photo">
    <p:bg>
      <p:bgPr>
        <a:solidFill>
          <a:srgbClr val="CFCDC9"/>
        </a:solidFill>
        <a:effectLst/>
      </p:bgPr>
    </p:bg>
    <p:spTree>
      <p:nvGrpSpPr>
        <p:cNvPr id="1" name="Shape 252"/>
        <p:cNvGrpSpPr/>
        <p:nvPr/>
      </p:nvGrpSpPr>
      <p:grpSpPr>
        <a:xfrm>
          <a:off x="0" y="0"/>
          <a:ext cx="0" cy="0"/>
          <a:chOff x="0" y="0"/>
          <a:chExt cx="0" cy="0"/>
        </a:xfrm>
      </p:grpSpPr>
      <p:sp>
        <p:nvSpPr>
          <p:cNvPr id="253" name="Google Shape;253;p37"/>
          <p:cNvSpPr>
            <a:spLocks noGrp="1"/>
          </p:cNvSpPr>
          <p:nvPr>
            <p:ph type="pic" idx="2"/>
          </p:nvPr>
        </p:nvSpPr>
        <p:spPr>
          <a:xfrm>
            <a:off x="4572000" y="152400"/>
            <a:ext cx="4419600" cy="6553200"/>
          </a:xfrm>
          <a:prstGeom prst="rect">
            <a:avLst/>
          </a:prstGeom>
          <a:solidFill>
            <a:srgbClr val="FFFFFF"/>
          </a:solidFill>
          <a:ln>
            <a:noFill/>
          </a:ln>
        </p:spPr>
        <p:txBody>
          <a:bodyPr spcFirstLastPara="1" wrap="square" lIns="91425" tIns="91425" rIns="91425" bIns="91425" anchor="t" anchorCtr="0"/>
          <a:lstStyle>
            <a:lvl1pPr marR="0" lvl="0" algn="l" rtl="0">
              <a:lnSpc>
                <a:spcPct val="100000"/>
              </a:lnSpc>
              <a:spcBef>
                <a:spcPts val="240"/>
              </a:spcBef>
              <a:spcAft>
                <a:spcPts val="0"/>
              </a:spcAft>
              <a:buClr>
                <a:srgbClr val="6C6463"/>
              </a:buClr>
              <a:buSzPts val="1400"/>
              <a:buFont typeface="Arial"/>
              <a:buNone/>
              <a:defRPr sz="1200" b="0" i="0" u="none" strike="noStrike" cap="none">
                <a:solidFill>
                  <a:srgbClr val="6C6463"/>
                </a:solidFill>
                <a:latin typeface="Cabin"/>
                <a:ea typeface="Cabin"/>
                <a:cs typeface="Cabin"/>
                <a:sym typeface="Cabin"/>
              </a:defRPr>
            </a:lvl1pPr>
            <a:lvl2pPr marR="0" lvl="1"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R="0" lvl="2"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R="0" lvl="3"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R="0" lvl="4"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54" name="Google Shape;254;p37"/>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FFFFFF"/>
                </a:solidFill>
                <a:latin typeface="Cabin"/>
                <a:ea typeface="Cabin"/>
                <a:cs typeface="Cabin"/>
                <a:sym typeface="Cabin"/>
              </a:defRPr>
            </a:lvl9pPr>
          </a:lstStyle>
          <a:p>
            <a:pPr marL="0" lvl="0" indent="0">
              <a:spcBef>
                <a:spcPts val="0"/>
              </a:spcBef>
              <a:spcAft>
                <a:spcPts val="0"/>
              </a:spcAft>
              <a:buNone/>
            </a:pPr>
            <a:fld id="{00000000-1234-1234-1234-123412341234}" type="slidenum">
              <a:rPr lang="en-US"/>
              <a:t>‹#›</a:t>
            </a:fld>
            <a:endParaRPr/>
          </a:p>
        </p:txBody>
      </p:sp>
      <p:sp>
        <p:nvSpPr>
          <p:cNvPr id="255" name="Google Shape;255;p37"/>
          <p:cNvSpPr txBox="1">
            <a:spLocks noGrp="1"/>
          </p:cNvSpPr>
          <p:nvPr>
            <p:ph type="body" idx="1"/>
          </p:nvPr>
        </p:nvSpPr>
        <p:spPr>
          <a:xfrm>
            <a:off x="685800" y="2057401"/>
            <a:ext cx="36576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C6463"/>
              </a:buClr>
              <a:buSzPts val="2000"/>
              <a:buFont typeface="Arial"/>
              <a:buChar char="•"/>
              <a:defRPr sz="2000" b="0" i="0" u="none" strike="noStrike" cap="none">
                <a:solidFill>
                  <a:srgbClr val="6C6463"/>
                </a:solidFill>
                <a:latin typeface="Cabin"/>
                <a:ea typeface="Cabin"/>
                <a:cs typeface="Cabin"/>
                <a:sym typeface="Cabin"/>
              </a:defRPr>
            </a:lvl1pPr>
            <a:lvl2pPr marL="914400" marR="0" lvl="1"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2pPr>
            <a:lvl3pPr marL="1371600" marR="0" lvl="2" indent="-330200" algn="l" rtl="0">
              <a:lnSpc>
                <a:spcPct val="100000"/>
              </a:lnSpc>
              <a:spcBef>
                <a:spcPts val="120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3pPr>
            <a:lvl4pPr marL="1828800" marR="0" lvl="3"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FFFFFF"/>
              </a:buClr>
              <a:buSzPts val="1400"/>
              <a:buFont typeface="Arial"/>
              <a:buChar char="»"/>
              <a:defRPr sz="1400" b="0" i="0" u="none" strike="noStrike" cap="none">
                <a:solidFill>
                  <a:srgbClr val="FFFFFF"/>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56" name="Google Shape;256;p37"/>
          <p:cNvSpPr txBox="1">
            <a:spLocks noGrp="1"/>
          </p:cNvSpPr>
          <p:nvPr>
            <p:ph type="title"/>
          </p:nvPr>
        </p:nvSpPr>
        <p:spPr>
          <a:xfrm>
            <a:off x="685800" y="408204"/>
            <a:ext cx="3657300" cy="9540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7" name="Google Shape;257;p37"/>
          <p:cNvSpPr txBox="1">
            <a:spLocks noGrp="1"/>
          </p:cNvSpPr>
          <p:nvPr>
            <p:ph type="body" idx="3"/>
          </p:nvPr>
        </p:nvSpPr>
        <p:spPr>
          <a:xfrm rot="-5400000">
            <a:off x="7527734" y="1431599"/>
            <a:ext cx="2743200" cy="184800"/>
          </a:xfrm>
          <a:prstGeom prst="rect">
            <a:avLst/>
          </a:prstGeom>
          <a:noFill/>
          <a:ln>
            <a:noFill/>
          </a:ln>
        </p:spPr>
        <p:txBody>
          <a:bodyPr spcFirstLastPara="1" wrap="square" lIns="91425" tIns="91425" rIns="91425" bIns="91425" anchor="t" anchorCtr="0"/>
          <a:lstStyle>
            <a:lvl1pPr marL="457200" marR="0" lvl="0" indent="-228600" algn="r" rtl="0">
              <a:lnSpc>
                <a:spcPct val="100000"/>
              </a:lnSpc>
              <a:spcBef>
                <a:spcPts val="0"/>
              </a:spcBef>
              <a:spcAft>
                <a:spcPts val="0"/>
              </a:spcAft>
              <a:buClr>
                <a:srgbClr val="FFFFFF"/>
              </a:buClr>
              <a:buSzPts val="2000"/>
              <a:buFont typeface="Arial"/>
              <a:buNone/>
              <a:defRPr sz="600" b="0" i="0" u="none" strike="noStrike" cap="none">
                <a:solidFill>
                  <a:srgbClr val="FFFFFF"/>
                </a:solidFill>
                <a:latin typeface="Cabin"/>
                <a:ea typeface="Cabin"/>
                <a:cs typeface="Cabin"/>
                <a:sym typeface="Cabin"/>
              </a:defRPr>
            </a:lvl1pPr>
            <a:lvl2pPr marL="914400" marR="0" lvl="1" indent="-228600" algn="l" rtl="0">
              <a:lnSpc>
                <a:spcPct val="100000"/>
              </a:lnSpc>
              <a:spcBef>
                <a:spcPts val="1200"/>
              </a:spcBef>
              <a:spcAft>
                <a:spcPts val="0"/>
              </a:spcAft>
              <a:buClr>
                <a:schemeClr val="lt1"/>
              </a:buClr>
              <a:buSzPts val="2000"/>
              <a:buFont typeface="Arial"/>
              <a:buNone/>
              <a:defRPr sz="1800" b="0" i="0" u="none" strike="noStrike" cap="none">
                <a:solidFill>
                  <a:schemeClr val="lt1"/>
                </a:solidFill>
                <a:latin typeface="Cabin"/>
                <a:ea typeface="Cabin"/>
                <a:cs typeface="Cabin"/>
                <a:sym typeface="Cabin"/>
              </a:defRPr>
            </a:lvl2pPr>
            <a:lvl3pPr marL="1371600" marR="0" lvl="2" indent="-228600" algn="l" rtl="0">
              <a:lnSpc>
                <a:spcPct val="100000"/>
              </a:lnSpc>
              <a:spcBef>
                <a:spcPts val="1200"/>
              </a:spcBef>
              <a:spcAft>
                <a:spcPts val="0"/>
              </a:spcAft>
              <a:buClr>
                <a:schemeClr val="lt1"/>
              </a:buClr>
              <a:buSzPts val="1800"/>
              <a:buFont typeface="Arial"/>
              <a:buNone/>
              <a:defRPr sz="1600" b="0" i="0" u="none" strike="noStrike" cap="none">
                <a:solidFill>
                  <a:schemeClr val="lt1"/>
                </a:solidFill>
                <a:latin typeface="Cabin"/>
                <a:ea typeface="Cabin"/>
                <a:cs typeface="Cabin"/>
                <a:sym typeface="Cabin"/>
              </a:defRPr>
            </a:lvl3pPr>
            <a:lvl4pPr marL="1828800" marR="0" lvl="3" indent="-228600" algn="l" rtl="0">
              <a:lnSpc>
                <a:spcPct val="100000"/>
              </a:lnSpc>
              <a:spcBef>
                <a:spcPts val="280"/>
              </a:spcBef>
              <a:spcAft>
                <a:spcPts val="0"/>
              </a:spcAft>
              <a:buClr>
                <a:schemeClr val="lt1"/>
              </a:buClr>
              <a:buSzPts val="1600"/>
              <a:buFont typeface="Arial"/>
              <a:buNone/>
              <a:defRPr sz="1400" b="0" i="0" u="none" strike="noStrike" cap="none">
                <a:solidFill>
                  <a:schemeClr val="lt1"/>
                </a:solidFill>
                <a:latin typeface="Cabin"/>
                <a:ea typeface="Cabin"/>
                <a:cs typeface="Cabin"/>
                <a:sym typeface="Cabin"/>
              </a:defRPr>
            </a:lvl4pPr>
            <a:lvl5pPr marL="2286000" marR="0" lvl="4" indent="-228600" algn="l" rtl="0">
              <a:lnSpc>
                <a:spcPct val="100000"/>
              </a:lnSpc>
              <a:spcBef>
                <a:spcPts val="240"/>
              </a:spcBef>
              <a:spcAft>
                <a:spcPts val="0"/>
              </a:spcAft>
              <a:buClr>
                <a:schemeClr val="lt1"/>
              </a:buClr>
              <a:buSzPts val="1400"/>
              <a:buFont typeface="Arial"/>
              <a:buNone/>
              <a:defRPr sz="1200" b="0" i="0" u="none" strike="noStrike" cap="none">
                <a:solidFill>
                  <a:schemeClr val="lt1"/>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Tree>
    <p:extLst>
      <p:ext uri="{BB962C8B-B14F-4D97-AF65-F5344CB8AC3E}">
        <p14:creationId xmlns:p14="http://schemas.microsoft.com/office/powerpoint/2010/main" val="1701611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85800" y="1600200"/>
            <a:ext cx="77724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12" name="Google Shape;12;p1"/>
          <p:cNvSpPr/>
          <p:nvPr/>
        </p:nvSpPr>
        <p:spPr>
          <a:xfrm>
            <a:off x="0" y="0"/>
            <a:ext cx="9144000" cy="6858000"/>
          </a:xfrm>
          <a:prstGeom prst="frame">
            <a:avLst>
              <a:gd name="adj1" fmla="val 2222"/>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bin"/>
              <a:ea typeface="Cabin"/>
              <a:cs typeface="Cabin"/>
              <a:sym typeface="Cabin"/>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7E7E5"/>
        </a:solidFill>
        <a:effectLst/>
      </p:bgPr>
    </p:bg>
    <p:spTree>
      <p:nvGrpSpPr>
        <p:cNvPr id="1" name="Shape 235"/>
        <p:cNvGrpSpPr/>
        <p:nvPr/>
      </p:nvGrpSpPr>
      <p:grpSpPr>
        <a:xfrm>
          <a:off x="0" y="0"/>
          <a:ext cx="0" cy="0"/>
          <a:chOff x="0" y="0"/>
          <a:chExt cx="0" cy="0"/>
        </a:xfrm>
      </p:grpSpPr>
      <p:sp>
        <p:nvSpPr>
          <p:cNvPr id="236" name="Google Shape;236;p3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7" name="Google Shape;237;p34"/>
          <p:cNvSpPr txBox="1">
            <a:spLocks noGrp="1"/>
          </p:cNvSpPr>
          <p:nvPr>
            <p:ph type="body" idx="1"/>
          </p:nvPr>
        </p:nvSpPr>
        <p:spPr>
          <a:xfrm>
            <a:off x="685800" y="1600200"/>
            <a:ext cx="77724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1pPr>
            <a:lvl2pPr marL="914400" marR="0" lvl="1" indent="-355600" algn="l" rtl="0">
              <a:lnSpc>
                <a:spcPct val="100000"/>
              </a:lnSpc>
              <a:spcBef>
                <a:spcPts val="1200"/>
              </a:spcBef>
              <a:spcAft>
                <a:spcPts val="0"/>
              </a:spcAft>
              <a:buClr>
                <a:srgbClr val="635C5B"/>
              </a:buClr>
              <a:buSzPts val="2000"/>
              <a:buFont typeface="Arial"/>
              <a:buChar char="–"/>
              <a:defRPr sz="2000" b="0" i="0" u="none" strike="noStrike" cap="none">
                <a:solidFill>
                  <a:srgbClr val="635C5B"/>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238" name="Google Shape;238;p34"/>
          <p:cNvSpPr txBox="1">
            <a:spLocks noGrp="1"/>
          </p:cNvSpPr>
          <p:nvPr>
            <p:ph type="dt" idx="10"/>
          </p:nvPr>
        </p:nvSpPr>
        <p:spPr>
          <a:xfrm>
            <a:off x="152400" y="6530079"/>
            <a:ext cx="2133600" cy="184666"/>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600" b="0" i="0" u="none" strike="noStrike" cap="none">
                <a:solidFill>
                  <a:srgbClr val="635C5B"/>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39" name="Google Shape;239;p34"/>
          <p:cNvSpPr txBox="1">
            <a:spLocks noGrp="1"/>
          </p:cNvSpPr>
          <p:nvPr>
            <p:ph type="ftr" idx="11"/>
          </p:nvPr>
        </p:nvSpPr>
        <p:spPr>
          <a:xfrm>
            <a:off x="3124200" y="6530079"/>
            <a:ext cx="2895600" cy="184666"/>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600" b="0" i="0" u="none" strike="noStrike" cap="none">
                <a:solidFill>
                  <a:srgbClr val="635C5B"/>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bin"/>
                <a:ea typeface="Cabin"/>
                <a:cs typeface="Cabin"/>
                <a:sym typeface="Cabin"/>
              </a:defRPr>
            </a:lvl9pPr>
          </a:lstStyle>
          <a:p>
            <a:endParaRPr/>
          </a:p>
        </p:txBody>
      </p:sp>
      <p:sp>
        <p:nvSpPr>
          <p:cNvPr id="240" name="Google Shape;240;p34"/>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35C5B"/>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241" name="Google Shape;241;p34"/>
          <p:cNvSpPr/>
          <p:nvPr/>
        </p:nvSpPr>
        <p:spPr>
          <a:xfrm>
            <a:off x="0" y="0"/>
            <a:ext cx="9144000" cy="6858000"/>
          </a:xfrm>
          <a:prstGeom prst="frame">
            <a:avLst>
              <a:gd name="adj1" fmla="val 2222"/>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bin"/>
              <a:ea typeface="Cabin"/>
              <a:cs typeface="Cabin"/>
              <a:sym typeface="Cabin"/>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CFCDC9"/>
        </a:solidFill>
        <a:effectLst/>
      </p:bgPr>
    </p:bg>
    <p:spTree>
      <p:nvGrpSpPr>
        <p:cNvPr id="1" name="Shape 483"/>
        <p:cNvGrpSpPr/>
        <p:nvPr/>
      </p:nvGrpSpPr>
      <p:grpSpPr>
        <a:xfrm>
          <a:off x="0" y="0"/>
          <a:ext cx="0" cy="0"/>
          <a:chOff x="0" y="0"/>
          <a:chExt cx="0" cy="0"/>
        </a:xfrm>
      </p:grpSpPr>
      <p:sp>
        <p:nvSpPr>
          <p:cNvPr id="484" name="Google Shape;484;p69"/>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BA0C2F"/>
              </a:buClr>
              <a:buSzPts val="1400"/>
              <a:buFont typeface="Cabin"/>
              <a:buNone/>
              <a:defRPr sz="2800" b="0" i="0" u="none" strike="noStrike" cap="none">
                <a:solidFill>
                  <a:srgbClr val="BA0C2F"/>
                </a:solidFill>
                <a:latin typeface="Cabin"/>
                <a:ea typeface="Cabin"/>
                <a:cs typeface="Cabin"/>
                <a:sym typeface="Cabin"/>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85" name="Google Shape;485;p69"/>
          <p:cNvSpPr txBox="1">
            <a:spLocks noGrp="1"/>
          </p:cNvSpPr>
          <p:nvPr>
            <p:ph type="body" idx="1"/>
          </p:nvPr>
        </p:nvSpPr>
        <p:spPr>
          <a:xfrm>
            <a:off x="685800" y="1600200"/>
            <a:ext cx="7772400" cy="4114800"/>
          </a:xfrm>
          <a:prstGeom prst="rect">
            <a:avLst/>
          </a:prstGeom>
          <a:noFill/>
          <a:ln>
            <a:noFill/>
          </a:ln>
        </p:spPr>
        <p:txBody>
          <a:bodyPr spcFirstLastPara="1" wrap="square" lIns="91425" tIns="91425" rIns="91425" bIns="91425" anchor="t" anchorCtr="0"/>
          <a:lstStyle>
            <a:lvl1pPr marL="457200" marR="0" lvl="0"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1pPr>
            <a:lvl2pPr marL="914400" marR="0" lvl="1"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2pPr>
            <a:lvl3pPr marL="1371600" marR="0" lvl="2" indent="-342900" algn="l" rtl="0">
              <a:lnSpc>
                <a:spcPct val="100000"/>
              </a:lnSpc>
              <a:spcBef>
                <a:spcPts val="1200"/>
              </a:spcBef>
              <a:spcAft>
                <a:spcPts val="0"/>
              </a:spcAft>
              <a:buClr>
                <a:srgbClr val="6C6463"/>
              </a:buClr>
              <a:buSzPts val="1800"/>
              <a:buFont typeface="Arial"/>
              <a:buChar char="•"/>
              <a:defRPr sz="1800" b="0" i="0" u="none" strike="noStrike" cap="none">
                <a:solidFill>
                  <a:srgbClr val="6C6463"/>
                </a:solidFill>
                <a:latin typeface="Cabin"/>
                <a:ea typeface="Cabin"/>
                <a:cs typeface="Cabin"/>
                <a:sym typeface="Cabin"/>
              </a:defRPr>
            </a:lvl3pPr>
            <a:lvl4pPr marL="1828800" marR="0" lvl="3" indent="-330200" algn="l" rtl="0">
              <a:lnSpc>
                <a:spcPct val="100000"/>
              </a:lnSpc>
              <a:spcBef>
                <a:spcPts val="320"/>
              </a:spcBef>
              <a:spcAft>
                <a:spcPts val="0"/>
              </a:spcAft>
              <a:buClr>
                <a:srgbClr val="6C6463"/>
              </a:buClr>
              <a:buSzPts val="1600"/>
              <a:buFont typeface="Arial"/>
              <a:buChar char="–"/>
              <a:defRPr sz="1600" b="0" i="0" u="none" strike="noStrike" cap="none">
                <a:solidFill>
                  <a:srgbClr val="6C6463"/>
                </a:solidFill>
                <a:latin typeface="Cabin"/>
                <a:ea typeface="Cabin"/>
                <a:cs typeface="Cabin"/>
                <a:sym typeface="Cabin"/>
              </a:defRPr>
            </a:lvl4pPr>
            <a:lvl5pPr marL="2286000" marR="0" lvl="4" indent="-317500" algn="l" rtl="0">
              <a:lnSpc>
                <a:spcPct val="100000"/>
              </a:lnSpc>
              <a:spcBef>
                <a:spcPts val="280"/>
              </a:spcBef>
              <a:spcAft>
                <a:spcPts val="0"/>
              </a:spcAft>
              <a:buClr>
                <a:srgbClr val="6C6463"/>
              </a:buClr>
              <a:buSzPts val="1400"/>
              <a:buFont typeface="Arial"/>
              <a:buChar char="»"/>
              <a:defRPr sz="1400" b="0" i="0" u="none" strike="noStrike" cap="none">
                <a:solidFill>
                  <a:srgbClr val="6C6463"/>
                </a:solidFill>
                <a:latin typeface="Cabin"/>
                <a:ea typeface="Cabin"/>
                <a:cs typeface="Cabin"/>
                <a:sym typeface="Cabin"/>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bin"/>
                <a:ea typeface="Cabin"/>
                <a:cs typeface="Cabin"/>
                <a:sym typeface="Cabin"/>
              </a:defRPr>
            </a:lvl9pPr>
          </a:lstStyle>
          <a:p>
            <a:endParaRPr/>
          </a:p>
        </p:txBody>
      </p:sp>
      <p:sp>
        <p:nvSpPr>
          <p:cNvPr id="486" name="Google Shape;486;p69"/>
          <p:cNvSpPr txBox="1">
            <a:spLocks noGrp="1"/>
          </p:cNvSpPr>
          <p:nvPr>
            <p:ph type="sldNum" idx="12"/>
          </p:nvPr>
        </p:nvSpPr>
        <p:spPr>
          <a:xfrm>
            <a:off x="6858000" y="6539224"/>
            <a:ext cx="2133600" cy="1665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6C6463"/>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n-US"/>
              <a:t>‹#›</a:t>
            </a:fld>
            <a:endParaRPr/>
          </a:p>
        </p:txBody>
      </p:sp>
      <p:sp>
        <p:nvSpPr>
          <p:cNvPr id="487" name="Google Shape;487;p69"/>
          <p:cNvSpPr/>
          <p:nvPr/>
        </p:nvSpPr>
        <p:spPr>
          <a:xfrm>
            <a:off x="0" y="0"/>
            <a:ext cx="9144000" cy="6858000"/>
          </a:xfrm>
          <a:prstGeom prst="frame">
            <a:avLst>
              <a:gd name="adj1" fmla="val 2222"/>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bin"/>
              <a:ea typeface="Cabin"/>
              <a:cs typeface="Cabin"/>
              <a:sym typeface="Cabin"/>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50"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9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hyperlink" Target="https://www.globalwaters.org/WhereWeWork/priority-countries" TargetMode="External"/><Relationship Id="rId2" Type="http://schemas.openxmlformats.org/officeDocument/2006/relationships/notesSlide" Target="../notesSlides/notesSlide15.xml"/><Relationship Id="rId1" Type="http://schemas.openxmlformats.org/officeDocument/2006/relationships/slideLayout" Target="../slideLayouts/slideLayout37.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38.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103"/>
          <p:cNvSpPr txBox="1"/>
          <p:nvPr/>
        </p:nvSpPr>
        <p:spPr>
          <a:xfrm>
            <a:off x="6028551" y="5052345"/>
            <a:ext cx="1848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bin"/>
              <a:buNone/>
            </a:pPr>
            <a:endParaRPr sz="1800" b="0" i="0" u="none" strike="noStrike" cap="none">
              <a:solidFill>
                <a:srgbClr val="000000"/>
              </a:solidFill>
              <a:latin typeface="Cabin"/>
              <a:ea typeface="Cabin"/>
              <a:cs typeface="Cabin"/>
              <a:sym typeface="Cabin"/>
            </a:endParaRPr>
          </a:p>
        </p:txBody>
      </p:sp>
      <p:sp>
        <p:nvSpPr>
          <p:cNvPr id="720" name="Google Shape;720;p103"/>
          <p:cNvSpPr txBox="1">
            <a:spLocks noGrp="1"/>
          </p:cNvSpPr>
          <p:nvPr>
            <p:ph type="ctrTitle"/>
          </p:nvPr>
        </p:nvSpPr>
        <p:spPr>
          <a:xfrm>
            <a:off x="442075" y="1707225"/>
            <a:ext cx="4419600" cy="2335200"/>
          </a:xfrm>
          <a:prstGeom prst="rect">
            <a:avLst/>
          </a:prstGeom>
          <a:solidFill>
            <a:srgbClr val="FFFFFF">
              <a:alpha val="27058"/>
            </a:srgbClr>
          </a:solidFill>
          <a:ln>
            <a:noFill/>
          </a:ln>
          <a:effectLst>
            <a:outerShdw blurRad="254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r>
              <a:rPr lang="en-US" sz="3600" b="1" i="0" u="none" strike="noStrike" cap="none" dirty="0">
                <a:solidFill>
                  <a:schemeClr val="dk1"/>
                </a:solidFill>
                <a:latin typeface="Cabin"/>
                <a:ea typeface="Cabin"/>
                <a:cs typeface="Cabin"/>
                <a:sym typeface="Cabin"/>
              </a:rPr>
              <a:t>Water and Sanitation at USAID</a:t>
            </a:r>
            <a:endParaRPr sz="3600" b="1" i="0" u="none" strike="noStrike" cap="none" dirty="0">
              <a:solidFill>
                <a:schemeClr val="dk1"/>
              </a:solidFill>
              <a:latin typeface="Cabin"/>
              <a:ea typeface="Cabin"/>
              <a:cs typeface="Cabin"/>
              <a:sym typeface="Cabin"/>
            </a:endParaRPr>
          </a:p>
          <a:p>
            <a:pPr marL="0" marR="0" lvl="0" indent="0" algn="ctr" rtl="0">
              <a:lnSpc>
                <a:spcPct val="100000"/>
              </a:lnSpc>
              <a:spcBef>
                <a:spcPts val="0"/>
              </a:spcBef>
              <a:spcAft>
                <a:spcPts val="0"/>
              </a:spcAft>
              <a:buClr>
                <a:schemeClr val="dk1"/>
              </a:buClr>
              <a:buSzPts val="1400"/>
              <a:buFont typeface="Arial"/>
              <a:buNone/>
            </a:pPr>
            <a:r>
              <a:rPr lang="en-US" sz="1800" b="1" i="0" u="none" strike="noStrike" cap="none" dirty="0">
                <a:solidFill>
                  <a:schemeClr val="dk1"/>
                </a:solidFill>
                <a:latin typeface="Cabin"/>
                <a:ea typeface="Cabin"/>
                <a:cs typeface="Cabin"/>
                <a:sym typeface="Cabin"/>
              </a:rPr>
              <a:t/>
            </a:r>
            <a:br>
              <a:rPr lang="en-US" sz="1800" b="1" i="0" u="none" strike="noStrike" cap="none" dirty="0">
                <a:solidFill>
                  <a:schemeClr val="dk1"/>
                </a:solidFill>
                <a:latin typeface="Cabin"/>
                <a:ea typeface="Cabin"/>
                <a:cs typeface="Cabin"/>
                <a:sym typeface="Cabin"/>
              </a:rPr>
            </a:br>
            <a:endParaRPr sz="1800" b="0" i="0" u="none" strike="noStrike" cap="none" dirty="0">
              <a:solidFill>
                <a:schemeClr val="dk1"/>
              </a:solidFill>
              <a:latin typeface="Cabin"/>
              <a:ea typeface="Cabin"/>
              <a:cs typeface="Cabin"/>
              <a:sym typeface="Cab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8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10</a:t>
            </a:fld>
            <a:endParaRPr sz="600" b="0" i="0" u="none" strike="noStrike" cap="none">
              <a:solidFill>
                <a:srgbClr val="6C6463"/>
              </a:solidFill>
              <a:latin typeface="Cabin"/>
              <a:ea typeface="Cabin"/>
              <a:cs typeface="Cabin"/>
              <a:sym typeface="Cabin"/>
            </a:endParaRPr>
          </a:p>
        </p:txBody>
      </p:sp>
      <p:sp>
        <p:nvSpPr>
          <p:cNvPr id="1346" name="Google Shape;1346;p184"/>
          <p:cNvSpPr txBox="1">
            <a:spLocks noGrp="1"/>
          </p:cNvSpPr>
          <p:nvPr>
            <p:ph type="title"/>
          </p:nvPr>
        </p:nvSpPr>
        <p:spPr>
          <a:xfrm>
            <a:off x="152400" y="152400"/>
            <a:ext cx="7086600" cy="609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000" b="0" i="0" u="none" strike="noStrike" cap="none" dirty="0">
                <a:solidFill>
                  <a:srgbClr val="BA0C2F"/>
                </a:solidFill>
                <a:latin typeface="Cabin"/>
                <a:ea typeface="Cabin"/>
                <a:cs typeface="Cabin"/>
                <a:sym typeface="Cabin"/>
              </a:rPr>
              <a:t>Agency Plan Results </a:t>
            </a:r>
            <a:r>
              <a:rPr lang="en-US" sz="2000" b="0" i="0" u="none" strike="noStrike" cap="none" dirty="0" smtClean="0">
                <a:solidFill>
                  <a:srgbClr val="BA0C2F"/>
                </a:solidFill>
                <a:latin typeface="Cabin"/>
                <a:ea typeface="Cabin"/>
                <a:cs typeface="Cabin"/>
                <a:sym typeface="Cabin"/>
              </a:rPr>
              <a:t>Framework – What’s New?</a:t>
            </a:r>
            <a:endParaRPr sz="2000" b="0" i="0" u="none" strike="noStrike" cap="none" dirty="0">
              <a:solidFill>
                <a:srgbClr val="BA0C2F"/>
              </a:solidFill>
              <a:latin typeface="Cabin"/>
              <a:ea typeface="Cabin"/>
              <a:cs typeface="Cabin"/>
              <a:sym typeface="Cabin"/>
            </a:endParaRPr>
          </a:p>
        </p:txBody>
      </p:sp>
      <p:pic>
        <p:nvPicPr>
          <p:cNvPr id="1347" name="Google Shape;1347;p184"/>
          <p:cNvPicPr preferRelativeResize="0"/>
          <p:nvPr/>
        </p:nvPicPr>
        <p:blipFill rotWithShape="1">
          <a:blip r:embed="rId3">
            <a:alphaModFix/>
          </a:blip>
          <a:srcRect/>
          <a:stretch/>
        </p:blipFill>
        <p:spPr>
          <a:xfrm>
            <a:off x="3531875" y="856812"/>
            <a:ext cx="4885698" cy="5366026"/>
          </a:xfrm>
          <a:prstGeom prst="rect">
            <a:avLst/>
          </a:prstGeom>
          <a:noFill/>
          <a:ln>
            <a:noFill/>
          </a:ln>
        </p:spPr>
      </p:pic>
      <p:sp>
        <p:nvSpPr>
          <p:cNvPr id="1348" name="Google Shape;1348;p184"/>
          <p:cNvSpPr txBox="1"/>
          <p:nvPr/>
        </p:nvSpPr>
        <p:spPr>
          <a:xfrm>
            <a:off x="152400" y="1174750"/>
            <a:ext cx="3336600" cy="5048100"/>
          </a:xfrm>
          <a:prstGeom prst="rect">
            <a:avLst/>
          </a:prstGeom>
          <a:noFill/>
          <a:ln>
            <a:noFill/>
          </a:ln>
        </p:spPr>
        <p:txBody>
          <a:bodyPr spcFirstLastPara="1" wrap="square" lIns="91425" tIns="91425" rIns="91425" bIns="91425" anchor="t" anchorCtr="0">
            <a:noAutofit/>
          </a:bodyPr>
          <a:lstStyle/>
          <a:p>
            <a:pPr marL="457200" lvl="0" indent="-317500" rtl="0">
              <a:spcBef>
                <a:spcPts val="0"/>
              </a:spcBef>
              <a:spcAft>
                <a:spcPts val="0"/>
              </a:spcAft>
              <a:buSzPts val="1400"/>
              <a:buChar char="●"/>
            </a:pPr>
            <a:r>
              <a:rPr lang="en-US">
                <a:solidFill>
                  <a:schemeClr val="dk1"/>
                </a:solidFill>
                <a:latin typeface="Gill Sans"/>
                <a:ea typeface="Gill Sans"/>
                <a:cs typeface="Gill Sans"/>
                <a:sym typeface="Gill Sans"/>
              </a:rPr>
              <a:t>Aligns with international targets and benchmarks with an </a:t>
            </a:r>
            <a:r>
              <a:rPr lang="en-US" b="1">
                <a:solidFill>
                  <a:srgbClr val="1C4587"/>
                </a:solidFill>
                <a:latin typeface="Gill Sans"/>
                <a:ea typeface="Gill Sans"/>
                <a:cs typeface="Gill Sans"/>
                <a:sym typeface="Gill Sans"/>
              </a:rPr>
              <a:t>emphasis on the underserved and most vulnerable </a:t>
            </a:r>
            <a:endParaRPr b="1">
              <a:solidFill>
                <a:srgbClr val="1C4587"/>
              </a:solidFill>
              <a:latin typeface="Gill Sans"/>
              <a:ea typeface="Gill Sans"/>
              <a:cs typeface="Gill Sans"/>
              <a:sym typeface="Gill Sans"/>
            </a:endParaRPr>
          </a:p>
          <a:p>
            <a:pPr marL="457200" lvl="0" indent="0" rtl="0">
              <a:spcBef>
                <a:spcPts val="0"/>
              </a:spcBef>
              <a:spcAft>
                <a:spcPts val="0"/>
              </a:spcAft>
              <a:buNone/>
            </a:pPr>
            <a:endParaRPr>
              <a:solidFill>
                <a:schemeClr val="dk1"/>
              </a:solidFill>
              <a:latin typeface="Gill Sans"/>
              <a:ea typeface="Gill Sans"/>
              <a:cs typeface="Gill Sans"/>
              <a:sym typeface="Gill Sans"/>
            </a:endParaRPr>
          </a:p>
          <a:p>
            <a:pPr marL="457200" lvl="0" indent="-317500" rtl="0">
              <a:spcBef>
                <a:spcPts val="0"/>
              </a:spcBef>
              <a:spcAft>
                <a:spcPts val="0"/>
              </a:spcAft>
              <a:buSzPts val="1400"/>
              <a:buChar char="●"/>
            </a:pPr>
            <a:r>
              <a:rPr lang="en-US">
                <a:solidFill>
                  <a:schemeClr val="dk1"/>
                </a:solidFill>
                <a:latin typeface="Gill Sans"/>
                <a:ea typeface="Gill Sans"/>
                <a:cs typeface="Gill Sans"/>
                <a:sym typeface="Gill Sans"/>
              </a:rPr>
              <a:t>Elevates </a:t>
            </a:r>
            <a:r>
              <a:rPr lang="en-US" b="1">
                <a:solidFill>
                  <a:srgbClr val="1C4587"/>
                </a:solidFill>
                <a:latin typeface="Gill Sans"/>
                <a:ea typeface="Gill Sans"/>
                <a:cs typeface="Gill Sans"/>
                <a:sym typeface="Gill Sans"/>
              </a:rPr>
              <a:t>water sector governance and financing</a:t>
            </a:r>
            <a:r>
              <a:rPr lang="en-US">
                <a:solidFill>
                  <a:schemeClr val="dk1"/>
                </a:solidFill>
                <a:latin typeface="Gill Sans"/>
                <a:ea typeface="Gill Sans"/>
                <a:cs typeface="Gill Sans"/>
                <a:sym typeface="Gill Sans"/>
              </a:rPr>
              <a:t> and </a:t>
            </a:r>
            <a:r>
              <a:rPr lang="en-US" b="1">
                <a:solidFill>
                  <a:srgbClr val="1C4587"/>
                </a:solidFill>
                <a:latin typeface="Gill Sans"/>
                <a:ea typeface="Gill Sans"/>
                <a:cs typeface="Gill Sans"/>
                <a:sym typeface="Gill Sans"/>
              </a:rPr>
              <a:t>water resources management</a:t>
            </a:r>
            <a:r>
              <a:rPr lang="en-US" b="1">
                <a:solidFill>
                  <a:schemeClr val="dk1"/>
                </a:solidFill>
                <a:latin typeface="Gill Sans"/>
                <a:ea typeface="Gill Sans"/>
                <a:cs typeface="Gill Sans"/>
                <a:sym typeface="Gill Sans"/>
              </a:rPr>
              <a:t> </a:t>
            </a:r>
            <a:r>
              <a:rPr lang="en-US">
                <a:solidFill>
                  <a:schemeClr val="dk1"/>
                </a:solidFill>
                <a:latin typeface="Gill Sans"/>
                <a:ea typeface="Gill Sans"/>
                <a:cs typeface="Gill Sans"/>
                <a:sym typeface="Gill Sans"/>
              </a:rPr>
              <a:t>as stand alone development results</a:t>
            </a:r>
            <a:endParaRPr>
              <a:solidFill>
                <a:schemeClr val="dk1"/>
              </a:solidFill>
              <a:latin typeface="Gill Sans"/>
              <a:ea typeface="Gill Sans"/>
              <a:cs typeface="Gill Sans"/>
              <a:sym typeface="Gill Sans"/>
            </a:endParaRPr>
          </a:p>
          <a:p>
            <a:pPr marL="457200" lvl="0" indent="0" rtl="0">
              <a:spcBef>
                <a:spcPts val="0"/>
              </a:spcBef>
              <a:spcAft>
                <a:spcPts val="0"/>
              </a:spcAft>
              <a:buNone/>
            </a:pPr>
            <a:endParaRPr>
              <a:solidFill>
                <a:schemeClr val="dk1"/>
              </a:solidFill>
              <a:latin typeface="Gill Sans"/>
              <a:ea typeface="Gill Sans"/>
              <a:cs typeface="Gill Sans"/>
              <a:sym typeface="Gill Sans"/>
            </a:endParaRPr>
          </a:p>
          <a:p>
            <a:pPr marL="457200" lvl="0" indent="-317500" rtl="0">
              <a:spcBef>
                <a:spcPts val="0"/>
              </a:spcBef>
              <a:spcAft>
                <a:spcPts val="0"/>
              </a:spcAft>
              <a:buClr>
                <a:schemeClr val="dk1"/>
              </a:buClr>
              <a:buSzPts val="1400"/>
              <a:buFont typeface="Gill Sans"/>
              <a:buChar char="●"/>
            </a:pPr>
            <a:r>
              <a:rPr lang="en-US">
                <a:solidFill>
                  <a:schemeClr val="dk1"/>
                </a:solidFill>
                <a:latin typeface="Gill Sans"/>
                <a:ea typeface="Gill Sans"/>
                <a:cs typeface="Gill Sans"/>
                <a:sym typeface="Gill Sans"/>
              </a:rPr>
              <a:t>Disaggregates </a:t>
            </a:r>
            <a:r>
              <a:rPr lang="en-US" b="1">
                <a:solidFill>
                  <a:srgbClr val="1C4587"/>
                </a:solidFill>
                <a:latin typeface="Gill Sans"/>
                <a:ea typeface="Gill Sans"/>
                <a:cs typeface="Gill Sans"/>
                <a:sym typeface="Gill Sans"/>
              </a:rPr>
              <a:t>access to and use of sanitation and practice of key hygiene behaviors</a:t>
            </a:r>
            <a:r>
              <a:rPr lang="en-US">
                <a:solidFill>
                  <a:schemeClr val="dk1"/>
                </a:solidFill>
                <a:latin typeface="Gill Sans"/>
                <a:ea typeface="Gill Sans"/>
                <a:cs typeface="Gill Sans"/>
                <a:sym typeface="Gill Sans"/>
              </a:rPr>
              <a:t> from access to safe drinking water</a:t>
            </a:r>
            <a:endParaRPr>
              <a:solidFill>
                <a:schemeClr val="dk1"/>
              </a:solidFill>
              <a:latin typeface="Gill Sans"/>
              <a:ea typeface="Gill Sans"/>
              <a:cs typeface="Gill Sans"/>
              <a:sym typeface="Gill Sans"/>
            </a:endParaRPr>
          </a:p>
          <a:p>
            <a:pPr marL="0" lvl="0" indent="0" rtl="0">
              <a:spcBef>
                <a:spcPts val="0"/>
              </a:spcBef>
              <a:spcAft>
                <a:spcPts val="0"/>
              </a:spcAft>
              <a:buNone/>
            </a:pPr>
            <a:endParaRPr>
              <a:solidFill>
                <a:schemeClr val="dk1"/>
              </a:solidFill>
              <a:latin typeface="Gill Sans"/>
              <a:ea typeface="Gill Sans"/>
              <a:cs typeface="Gill Sans"/>
              <a:sym typeface="Gill Sans"/>
            </a:endParaRPr>
          </a:p>
          <a:p>
            <a:pPr marL="457200" lvl="0" indent="-317500" rtl="0">
              <a:spcBef>
                <a:spcPts val="0"/>
              </a:spcBef>
              <a:spcAft>
                <a:spcPts val="0"/>
              </a:spcAft>
              <a:buClr>
                <a:schemeClr val="dk1"/>
              </a:buClr>
              <a:buSzPts val="1400"/>
              <a:buFont typeface="Gill Sans"/>
              <a:buChar char="●"/>
            </a:pPr>
            <a:r>
              <a:rPr lang="en-US" b="1">
                <a:solidFill>
                  <a:srgbClr val="1C4587"/>
                </a:solidFill>
                <a:latin typeface="Gill Sans"/>
                <a:ea typeface="Gill Sans"/>
                <a:cs typeface="Gill Sans"/>
                <a:sym typeface="Gill Sans"/>
              </a:rPr>
              <a:t>Highlights complementary results </a:t>
            </a:r>
            <a:r>
              <a:rPr lang="en-US">
                <a:solidFill>
                  <a:schemeClr val="dk1"/>
                </a:solidFill>
                <a:latin typeface="Gill Sans"/>
                <a:ea typeface="Gill Sans"/>
                <a:cs typeface="Gill Sans"/>
                <a:sym typeface="Gill Sans"/>
              </a:rPr>
              <a:t>that water and sanitation reinforces and vice versa</a:t>
            </a:r>
            <a:endParaRPr>
              <a:solidFill>
                <a:schemeClr val="dk1"/>
              </a:solidFill>
              <a:latin typeface="Gill Sans"/>
              <a:ea typeface="Gill Sans"/>
              <a:cs typeface="Gill Sans"/>
              <a:sym typeface="Gill Sans"/>
            </a:endParaRPr>
          </a:p>
          <a:p>
            <a:pPr marL="0" lvl="0" indent="0" rtl="0">
              <a:spcBef>
                <a:spcPts val="0"/>
              </a:spcBef>
              <a:spcAft>
                <a:spcPts val="0"/>
              </a:spcAft>
              <a:buNone/>
            </a:pPr>
            <a:endParaRPr>
              <a:solidFill>
                <a:schemeClr val="dk1"/>
              </a:solidFill>
              <a:latin typeface="Gill Sans"/>
              <a:ea typeface="Gill Sans"/>
              <a:cs typeface="Gill Sans"/>
              <a:sym typeface="Gill Sans"/>
            </a:endParaRPr>
          </a:p>
          <a:p>
            <a:pPr marL="0" lvl="0" indent="0" rtl="0">
              <a:spcBef>
                <a:spcPts val="0"/>
              </a:spcBef>
              <a:spcAft>
                <a:spcPts val="0"/>
              </a:spcAft>
              <a:buNone/>
            </a:pPr>
            <a:endParaRPr>
              <a:solidFill>
                <a:schemeClr val="dk1"/>
              </a:solidFill>
              <a:latin typeface="Gill Sans"/>
              <a:ea typeface="Gill Sans"/>
              <a:cs typeface="Gill Sans"/>
              <a:sym typeface="Gill Sans"/>
            </a:endParaRPr>
          </a:p>
        </p:txBody>
      </p:sp>
    </p:spTree>
    <p:extLst>
      <p:ext uri="{BB962C8B-B14F-4D97-AF65-F5344CB8AC3E}">
        <p14:creationId xmlns:p14="http://schemas.microsoft.com/office/powerpoint/2010/main" val="4171695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pic>
        <p:nvPicPr>
          <p:cNvPr id="1353" name="Google Shape;1353;p185"/>
          <p:cNvPicPr preferRelativeResize="0">
            <a:picLocks noGrp="1"/>
          </p:cNvPicPr>
          <p:nvPr>
            <p:ph type="pic" idx="2"/>
          </p:nvPr>
        </p:nvPicPr>
        <p:blipFill rotWithShape="1">
          <a:blip r:embed="rId3">
            <a:alphaModFix/>
          </a:blip>
          <a:srcRect/>
          <a:stretch/>
        </p:blipFill>
        <p:spPr>
          <a:xfrm>
            <a:off x="4623483" y="152400"/>
            <a:ext cx="4368117" cy="6553200"/>
          </a:xfrm>
          <a:prstGeom prst="rect">
            <a:avLst/>
          </a:prstGeom>
          <a:solidFill>
            <a:srgbClr val="FFFFFF"/>
          </a:solidFill>
          <a:ln>
            <a:noFill/>
          </a:ln>
        </p:spPr>
      </p:pic>
      <p:sp>
        <p:nvSpPr>
          <p:cNvPr id="1354" name="Google Shape;1354;p185"/>
          <p:cNvSpPr txBox="1">
            <a:spLocks noGrp="1"/>
          </p:cNvSpPr>
          <p:nvPr>
            <p:ph type="dt" idx="4294967295"/>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rgbClr val="6C6463"/>
                </a:solidFill>
                <a:latin typeface="Cabin"/>
                <a:ea typeface="Cabin"/>
                <a:cs typeface="Cabin"/>
                <a:sym typeface="Cabin"/>
              </a:rPr>
              <a:t>1/12/2018</a:t>
            </a:r>
            <a:endParaRPr sz="600" b="0" i="0" u="none" strike="noStrike" cap="none">
              <a:solidFill>
                <a:srgbClr val="6C6463"/>
              </a:solidFill>
              <a:latin typeface="Cabin"/>
              <a:ea typeface="Cabin"/>
              <a:cs typeface="Cabin"/>
              <a:sym typeface="Cabin"/>
            </a:endParaRPr>
          </a:p>
        </p:txBody>
      </p:sp>
      <p:sp>
        <p:nvSpPr>
          <p:cNvPr id="1355" name="Google Shape;1355;p185"/>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FFFFFF"/>
                </a:solidFill>
                <a:latin typeface="Cabin"/>
                <a:ea typeface="Cabin"/>
                <a:cs typeface="Cabin"/>
                <a:sym typeface="Cabin"/>
              </a:rPr>
              <a:t>11</a:t>
            </a:fld>
            <a:endParaRPr sz="600" b="0" i="0" u="none" strike="noStrike" cap="none">
              <a:solidFill>
                <a:srgbClr val="FFFFFF"/>
              </a:solidFill>
              <a:latin typeface="Cabin"/>
              <a:ea typeface="Cabin"/>
              <a:cs typeface="Cabin"/>
              <a:sym typeface="Cabin"/>
            </a:endParaRPr>
          </a:p>
        </p:txBody>
      </p:sp>
      <p:sp>
        <p:nvSpPr>
          <p:cNvPr id="1356" name="Google Shape;1356;p185"/>
          <p:cNvSpPr txBox="1">
            <a:spLocks noGrp="1"/>
          </p:cNvSpPr>
          <p:nvPr>
            <p:ph type="body" idx="1"/>
          </p:nvPr>
        </p:nvSpPr>
        <p:spPr>
          <a:xfrm>
            <a:off x="685799" y="1752600"/>
            <a:ext cx="3937684" cy="41147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6C6463"/>
              </a:buClr>
              <a:buSzPts val="2000"/>
              <a:buFont typeface="Arial"/>
              <a:buNone/>
            </a:pPr>
            <a:r>
              <a:rPr lang="en-US" sz="2000" b="0" i="0" u="none" strike="noStrike" cap="none">
                <a:solidFill>
                  <a:srgbClr val="6C6463"/>
                </a:solidFill>
                <a:latin typeface="Cabin"/>
                <a:ea typeface="Cabin"/>
                <a:cs typeface="Cabin"/>
                <a:sym typeface="Cabin"/>
              </a:rPr>
              <a:t>By 2022,  USAID seeks to reach:</a:t>
            </a:r>
            <a:endParaRPr sz="2000" b="1" i="0" u="none" strike="noStrike" cap="none">
              <a:solidFill>
                <a:srgbClr val="6C6463"/>
              </a:solidFill>
              <a:latin typeface="Cabin"/>
              <a:ea typeface="Cabin"/>
              <a:cs typeface="Cabin"/>
              <a:sym typeface="Cabin"/>
            </a:endParaRPr>
          </a:p>
          <a:p>
            <a:pPr marL="230187" marR="0" lvl="0" indent="-230187" algn="l" rtl="0">
              <a:lnSpc>
                <a:spcPct val="100000"/>
              </a:lnSpc>
              <a:spcBef>
                <a:spcPts val="1200"/>
              </a:spcBef>
              <a:spcAft>
                <a:spcPts val="0"/>
              </a:spcAft>
              <a:buClr>
                <a:srgbClr val="6C6463"/>
              </a:buClr>
              <a:buSzPts val="2000"/>
              <a:buFont typeface="Arial"/>
              <a:buChar char="•"/>
            </a:pPr>
            <a:r>
              <a:rPr lang="en-US" sz="2000" b="1" i="0" u="none" strike="noStrike" cap="none">
                <a:solidFill>
                  <a:srgbClr val="6C6463"/>
                </a:solidFill>
                <a:latin typeface="Cabin"/>
                <a:ea typeface="Cabin"/>
                <a:cs typeface="Cabin"/>
                <a:sym typeface="Cabin"/>
              </a:rPr>
              <a:t>15 million </a:t>
            </a:r>
            <a:r>
              <a:rPr lang="en-US" sz="1800" b="0" i="0" u="none" strike="noStrike" cap="none">
                <a:solidFill>
                  <a:srgbClr val="6C6463"/>
                </a:solidFill>
                <a:latin typeface="Cabin"/>
                <a:ea typeface="Cabin"/>
                <a:cs typeface="Cabin"/>
                <a:sym typeface="Cabin"/>
              </a:rPr>
              <a:t>people with sustainable access to safe drinking water services</a:t>
            </a:r>
            <a:endParaRPr/>
          </a:p>
          <a:p>
            <a:pPr marL="230187" marR="0" lvl="0" indent="-230187" algn="l" rtl="0">
              <a:lnSpc>
                <a:spcPct val="100000"/>
              </a:lnSpc>
              <a:spcBef>
                <a:spcPts val="1200"/>
              </a:spcBef>
              <a:spcAft>
                <a:spcPts val="0"/>
              </a:spcAft>
              <a:buClr>
                <a:srgbClr val="6C6463"/>
              </a:buClr>
              <a:buSzPts val="2000"/>
              <a:buFont typeface="Arial"/>
              <a:buChar char="•"/>
            </a:pPr>
            <a:r>
              <a:rPr lang="en-US" sz="2000" b="1" i="0" u="none" strike="noStrike" cap="none">
                <a:solidFill>
                  <a:srgbClr val="6C6463"/>
                </a:solidFill>
                <a:latin typeface="Cabin"/>
                <a:ea typeface="Cabin"/>
                <a:cs typeface="Cabin"/>
                <a:sym typeface="Cabin"/>
              </a:rPr>
              <a:t>8 million </a:t>
            </a:r>
            <a:r>
              <a:rPr lang="en-US" sz="1800" b="0" i="0" u="none" strike="noStrike" cap="none">
                <a:solidFill>
                  <a:srgbClr val="6C6463"/>
                </a:solidFill>
                <a:latin typeface="Cabin"/>
                <a:ea typeface="Cabin"/>
                <a:cs typeface="Cabin"/>
                <a:sym typeface="Cabin"/>
              </a:rPr>
              <a:t>people with sustainable access to sanitation services</a:t>
            </a:r>
            <a:endParaRPr sz="1800" b="0" i="0" u="none" strike="noStrike" cap="none">
              <a:solidFill>
                <a:srgbClr val="6C6463"/>
              </a:solidFill>
              <a:latin typeface="Cabin"/>
              <a:ea typeface="Cabin"/>
              <a:cs typeface="Cabin"/>
              <a:sym typeface="Cabin"/>
            </a:endParaRPr>
          </a:p>
          <a:p>
            <a:pPr marL="0" lvl="0" indent="0" rtl="0">
              <a:spcBef>
                <a:spcPts val="1200"/>
              </a:spcBef>
              <a:spcAft>
                <a:spcPts val="0"/>
              </a:spcAft>
              <a:buNone/>
            </a:pPr>
            <a:r>
              <a:rPr lang="en-US">
                <a:solidFill>
                  <a:schemeClr val="accent3"/>
                </a:solidFill>
              </a:rPr>
              <a:t>Also committed to reporting against new governance/finance and WRM DRs</a:t>
            </a:r>
            <a:endParaRPr sz="1800"/>
          </a:p>
          <a:p>
            <a:pPr marL="0" marR="0" lvl="0" indent="0" algn="l" rtl="0">
              <a:lnSpc>
                <a:spcPct val="100000"/>
              </a:lnSpc>
              <a:spcBef>
                <a:spcPts val="1200"/>
              </a:spcBef>
              <a:spcAft>
                <a:spcPts val="0"/>
              </a:spcAft>
              <a:buNone/>
            </a:pPr>
            <a:endParaRPr sz="1800"/>
          </a:p>
          <a:p>
            <a:pPr marL="0" marR="0" lvl="0" indent="0" algn="l" rtl="0">
              <a:lnSpc>
                <a:spcPct val="100000"/>
              </a:lnSpc>
              <a:spcBef>
                <a:spcPts val="1200"/>
              </a:spcBef>
              <a:spcAft>
                <a:spcPts val="0"/>
              </a:spcAft>
              <a:buNone/>
            </a:pPr>
            <a:endParaRPr sz="1800"/>
          </a:p>
          <a:p>
            <a:pPr marL="0" marR="0" lvl="0" indent="0" algn="l" rtl="0">
              <a:lnSpc>
                <a:spcPct val="100000"/>
              </a:lnSpc>
              <a:spcBef>
                <a:spcPts val="1200"/>
              </a:spcBef>
              <a:spcAft>
                <a:spcPts val="0"/>
              </a:spcAft>
              <a:buNone/>
            </a:pPr>
            <a:endParaRPr sz="1800"/>
          </a:p>
          <a:p>
            <a:pPr marL="0" marR="0" lvl="0" indent="0" algn="l" rtl="0">
              <a:lnSpc>
                <a:spcPct val="100000"/>
              </a:lnSpc>
              <a:spcBef>
                <a:spcPts val="1200"/>
              </a:spcBef>
              <a:spcAft>
                <a:spcPts val="0"/>
              </a:spcAft>
              <a:buNone/>
            </a:pPr>
            <a:endParaRPr sz="1800"/>
          </a:p>
        </p:txBody>
      </p:sp>
      <p:sp>
        <p:nvSpPr>
          <p:cNvPr id="1357" name="Google Shape;1357;p185"/>
          <p:cNvSpPr txBox="1">
            <a:spLocks noGrp="1"/>
          </p:cNvSpPr>
          <p:nvPr>
            <p:ph type="title"/>
          </p:nvPr>
        </p:nvSpPr>
        <p:spPr>
          <a:xfrm>
            <a:off x="661082" y="304800"/>
            <a:ext cx="3962401" cy="1138773"/>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51D32"/>
              </a:buClr>
              <a:buSzPts val="2800"/>
              <a:buFont typeface="Cabin"/>
              <a:buNone/>
            </a:pPr>
            <a:r>
              <a:rPr lang="en-US" sz="2800" b="0" i="0" u="none" strike="noStrike" cap="none">
                <a:solidFill>
                  <a:srgbClr val="651D32"/>
                </a:solidFill>
                <a:latin typeface="Cabin"/>
                <a:ea typeface="Cabin"/>
                <a:cs typeface="Cabin"/>
                <a:sym typeface="Cabin"/>
              </a:rPr>
              <a:t>TARGETS</a:t>
            </a:r>
            <a:br>
              <a:rPr lang="en-US" sz="2800" b="0" i="0" u="none" strike="noStrike" cap="none">
                <a:solidFill>
                  <a:srgbClr val="651D32"/>
                </a:solidFill>
                <a:latin typeface="Cabin"/>
                <a:ea typeface="Cabin"/>
                <a:cs typeface="Cabin"/>
                <a:sym typeface="Cabin"/>
              </a:rPr>
            </a:br>
            <a:r>
              <a:rPr lang="en-US" sz="2000" b="0" i="0" u="none" strike="noStrike" cap="none">
                <a:solidFill>
                  <a:srgbClr val="BA0C2F"/>
                </a:solidFill>
                <a:latin typeface="Cabin"/>
                <a:ea typeface="Cabin"/>
                <a:cs typeface="Cabin"/>
                <a:sym typeface="Cabin"/>
              </a:rPr>
              <a:t>USAID WATER AND DEVELOPMENT PLAN </a:t>
            </a:r>
            <a:endParaRPr sz="2800" b="0" i="0" u="none" strike="noStrike" cap="none">
              <a:solidFill>
                <a:srgbClr val="BA0C2F"/>
              </a:solidFill>
              <a:latin typeface="Cabin"/>
              <a:ea typeface="Cabin"/>
              <a:cs typeface="Cabin"/>
              <a:sym typeface="Cabin"/>
            </a:endParaRPr>
          </a:p>
        </p:txBody>
      </p:sp>
      <p:sp>
        <p:nvSpPr>
          <p:cNvPr id="1358" name="Google Shape;1358;p185"/>
          <p:cNvSpPr txBox="1">
            <a:spLocks noGrp="1"/>
          </p:cNvSpPr>
          <p:nvPr>
            <p:ph type="body" idx="3"/>
          </p:nvPr>
        </p:nvSpPr>
        <p:spPr>
          <a:xfrm rot="-5400000">
            <a:off x="7527667" y="1431666"/>
            <a:ext cx="2743200" cy="184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600"/>
              <a:buFont typeface="Arial"/>
              <a:buNone/>
            </a:pPr>
            <a:r>
              <a:rPr lang="en-US" sz="600" b="0" i="0" u="none" strike="noStrike" cap="none">
                <a:solidFill>
                  <a:srgbClr val="FFFFFF"/>
                </a:solidFill>
                <a:latin typeface="Cabin"/>
                <a:ea typeface="Cabin"/>
                <a:cs typeface="Cabin"/>
                <a:sym typeface="Cabin"/>
              </a:rPr>
              <a:t>USAID/Madagascar</a:t>
            </a:r>
            <a:endParaRPr sz="600" b="0" i="0" u="none" strike="noStrike" cap="none">
              <a:solidFill>
                <a:srgbClr val="FFFFFF"/>
              </a:solidFill>
              <a:latin typeface="Cabin"/>
              <a:ea typeface="Cabin"/>
              <a:cs typeface="Cabin"/>
              <a:sym typeface="Cabin"/>
            </a:endParaRPr>
          </a:p>
        </p:txBody>
      </p:sp>
    </p:spTree>
    <p:extLst>
      <p:ext uri="{BB962C8B-B14F-4D97-AF65-F5344CB8AC3E}">
        <p14:creationId xmlns:p14="http://schemas.microsoft.com/office/powerpoint/2010/main" val="315517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11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800" b="0" i="0" u="none" strike="noStrike" cap="none">
                <a:solidFill>
                  <a:srgbClr val="5D0517"/>
                </a:solidFill>
                <a:latin typeface="Cabin"/>
                <a:ea typeface="Cabin"/>
                <a:cs typeface="Cabin"/>
                <a:sym typeface="Cabin"/>
              </a:rPr>
              <a:t/>
            </a:r>
            <a:br>
              <a:rPr lang="en-US" sz="2800" b="0" i="0" u="none" strike="noStrike" cap="none">
                <a:solidFill>
                  <a:srgbClr val="5D0517"/>
                </a:solidFill>
                <a:latin typeface="Cabin"/>
                <a:ea typeface="Cabin"/>
                <a:cs typeface="Cabin"/>
                <a:sym typeface="Cabin"/>
              </a:rPr>
            </a:br>
            <a:r>
              <a:rPr lang="en-US" sz="2800" b="0" i="0" u="none" strike="noStrike" cap="none">
                <a:solidFill>
                  <a:srgbClr val="5D0517"/>
                </a:solidFill>
                <a:latin typeface="Cabin"/>
                <a:ea typeface="Cabin"/>
                <a:cs typeface="Cabin"/>
                <a:sym typeface="Cabin"/>
              </a:rPr>
              <a:t>U.S. GLOBAL WATER STRATEGY</a:t>
            </a:r>
            <a:br>
              <a:rPr lang="en-US" sz="2800" b="0" i="0" u="none" strike="noStrike" cap="none">
                <a:solidFill>
                  <a:srgbClr val="5D0517"/>
                </a:solidFill>
                <a:latin typeface="Cabin"/>
                <a:ea typeface="Cabin"/>
                <a:cs typeface="Cabin"/>
                <a:sym typeface="Cabin"/>
              </a:rPr>
            </a:br>
            <a:r>
              <a:rPr lang="en-US" sz="2800" b="0" i="0" u="none" strike="noStrike" cap="none">
                <a:solidFill>
                  <a:schemeClr val="lt2"/>
                </a:solidFill>
                <a:latin typeface="Cabin"/>
                <a:ea typeface="Cabin"/>
                <a:cs typeface="Cabin"/>
                <a:sym typeface="Cabin"/>
              </a:rPr>
              <a:t>Statutory Country Prioritization Criteria</a:t>
            </a:r>
            <a:endParaRPr sz="2800" b="0" i="0" u="none" strike="noStrike" cap="none">
              <a:solidFill>
                <a:schemeClr val="lt2"/>
              </a:solidFill>
              <a:latin typeface="Cabin"/>
              <a:ea typeface="Cabin"/>
              <a:cs typeface="Cabin"/>
              <a:sym typeface="Cabin"/>
            </a:endParaRPr>
          </a:p>
        </p:txBody>
      </p:sp>
      <p:graphicFrame>
        <p:nvGraphicFramePr>
          <p:cNvPr id="811" name="Google Shape;811;p114"/>
          <p:cNvGraphicFramePr/>
          <p:nvPr/>
        </p:nvGraphicFramePr>
        <p:xfrm>
          <a:off x="368625" y="1511650"/>
          <a:ext cx="7638550" cy="4922525"/>
        </p:xfrm>
        <a:graphic>
          <a:graphicData uri="http://schemas.openxmlformats.org/drawingml/2006/table">
            <a:tbl>
              <a:tblPr firstRow="1" bandRow="1">
                <a:noFill/>
                <a:tableStyleId>{400F2167-1252-41A3-8746-BBCF2A18337F}</a:tableStyleId>
              </a:tblPr>
              <a:tblGrid>
                <a:gridCol w="877325"/>
                <a:gridCol w="2861825"/>
                <a:gridCol w="3899400"/>
              </a:tblGrid>
              <a:tr h="8686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latin typeface="Cabin"/>
                        <a:ea typeface="Cabin"/>
                        <a:cs typeface="Cabin"/>
                        <a:sym typeface="Cabin"/>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Criteria</a:t>
                      </a:r>
                      <a:endParaRPr sz="1400" u="none" strike="noStrike" cap="none">
                        <a:latin typeface="Cabin"/>
                        <a:ea typeface="Cabin"/>
                        <a:cs typeface="Cabin"/>
                        <a:sym typeface="Cabin"/>
                      </a:endParaRPr>
                    </a:p>
                  </a:txBody>
                  <a:tcPr marL="91450" marR="91450" marT="45725" marB="45725"/>
                </a:tc>
                <a:tc>
                  <a:txBody>
                    <a:bodyPr/>
                    <a:lstStyle/>
                    <a:p>
                      <a:pPr marL="0" marR="0" lvl="0" indent="285750" algn="l" rtl="0">
                        <a:lnSpc>
                          <a:spcPct val="100000"/>
                        </a:lnSpc>
                        <a:spcBef>
                          <a:spcPts val="0"/>
                        </a:spcBef>
                        <a:spcAft>
                          <a:spcPts val="0"/>
                        </a:spcAft>
                        <a:buClr>
                          <a:srgbClr val="000000"/>
                        </a:buClr>
                        <a:buSzPts val="1400"/>
                        <a:buFont typeface="Arial"/>
                        <a:buNone/>
                      </a:pPr>
                      <a:r>
                        <a:rPr lang="en-US" sz="1400" u="none" strike="noStrike" cap="none"/>
                        <a:t>Definition</a:t>
                      </a:r>
                      <a:endParaRPr sz="1400" u="none" strike="noStrike" cap="none">
                        <a:latin typeface="Cabin"/>
                        <a:ea typeface="Cabin"/>
                        <a:cs typeface="Cabin"/>
                        <a:sym typeface="Cabin"/>
                      </a:endParaRPr>
                    </a:p>
                  </a:txBody>
                  <a:tcPr marL="91450" marR="91450" marT="45725" marB="45725"/>
                </a:tc>
              </a:tr>
              <a:tr h="868675">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Cabin"/>
                          <a:ea typeface="Cabin"/>
                          <a:cs typeface="Cabin"/>
                          <a:sym typeface="Cabin"/>
                        </a:rPr>
                        <a:t>Needs</a:t>
                      </a:r>
                      <a:endParaRPr sz="1400" u="none" strike="noStrike" cap="none">
                        <a:latin typeface="Cabin"/>
                        <a:ea typeface="Cabin"/>
                        <a:cs typeface="Cabin"/>
                        <a:sym typeface="Cabin"/>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Country needs</a:t>
                      </a:r>
                      <a:endParaRPr sz="1400" u="none" strike="noStrike" cap="none">
                        <a:latin typeface="Cabin"/>
                        <a:ea typeface="Cabin"/>
                        <a:cs typeface="Cabin"/>
                        <a:sym typeface="Cabin"/>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t>Number of people and the percent of the population without access to improved sources of safe water and sanitation (JMP)</a:t>
                      </a:r>
                      <a:endParaRPr sz="1400" u="none" strike="noStrike" cap="none"/>
                    </a:p>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t>The mortality rate and number of deaths of children under five years due to diarrhea (DHS)</a:t>
                      </a:r>
                      <a:endParaRPr sz="1400" u="none" strike="noStrike" cap="none">
                        <a:latin typeface="Cabin"/>
                        <a:ea typeface="Cabin"/>
                        <a:cs typeface="Cabin"/>
                        <a:sym typeface="Cabin"/>
                      </a:endParaRPr>
                    </a:p>
                  </a:txBody>
                  <a:tcPr marL="91450" marR="91450" marT="45725" marB="45725"/>
                </a:tc>
              </a:tr>
              <a:tr h="868675">
                <a:tc rowSpan="3">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latin typeface="Cabin"/>
                          <a:ea typeface="Cabin"/>
                          <a:cs typeface="Cabin"/>
                          <a:sym typeface="Cabin"/>
                        </a:rPr>
                        <a:t>Opportunities</a:t>
                      </a:r>
                      <a:endParaRPr sz="1400" u="none" strike="noStrike" cap="none">
                        <a:latin typeface="Cabin"/>
                        <a:ea typeface="Cabin"/>
                        <a:cs typeface="Cabin"/>
                        <a:sym typeface="Cabin"/>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Enabling environment</a:t>
                      </a:r>
                      <a:endParaRPr sz="1400" u="none" strike="noStrike" cap="none">
                        <a:latin typeface="Cabin"/>
                        <a:ea typeface="Cabin"/>
                        <a:cs typeface="Cabin"/>
                        <a:sym typeface="Cabin"/>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t>The extent of host government commitment to WASH</a:t>
                      </a:r>
                      <a:endParaRPr sz="1400" u="none" strike="noStrike" cap="none">
                        <a:latin typeface="Cabin"/>
                        <a:ea typeface="Cabin"/>
                        <a:cs typeface="Cabin"/>
                        <a:sym typeface="Cabin"/>
                      </a:endParaRPr>
                    </a:p>
                  </a:txBody>
                  <a:tcPr marL="91450" marR="91450" marT="45725" marB="45725"/>
                </a:tc>
              </a:tr>
              <a:tr h="868675">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Leverage</a:t>
                      </a:r>
                      <a:endParaRPr sz="1400" u="none" strike="noStrike" cap="none">
                        <a:latin typeface="Cabin"/>
                        <a:ea typeface="Cabin"/>
                        <a:cs typeface="Cabin"/>
                        <a:sym typeface="Cabin"/>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t>The opportunities for leveraging existing donor and/or private sector investments in the water sector</a:t>
                      </a:r>
                      <a:endParaRPr sz="1400" u="none" strike="noStrike" cap="none">
                        <a:latin typeface="Cabin"/>
                        <a:ea typeface="Cabin"/>
                        <a:cs typeface="Cabin"/>
                        <a:sym typeface="Cabin"/>
                      </a:endParaRPr>
                    </a:p>
                  </a:txBody>
                  <a:tcPr marL="91450" marR="91450" marT="45725" marB="45725"/>
                </a:tc>
              </a:tr>
              <a:tr h="868675">
                <a:tc v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Women</a:t>
                      </a:r>
                      <a:endParaRPr sz="1400" u="none" strike="noStrike" cap="none">
                        <a:latin typeface="Cabin"/>
                        <a:ea typeface="Cabin"/>
                        <a:cs typeface="Cabin"/>
                        <a:sym typeface="Cabin"/>
                      </a:endParaRPr>
                    </a:p>
                  </a:txBody>
                  <a:tcPr marL="91450" marR="91450" marT="45725" marB="45725"/>
                </a:tc>
                <a:tc>
                  <a:txBody>
                    <a:bodyPr/>
                    <a:lstStyle/>
                    <a:p>
                      <a:pPr marL="285750" marR="0" lvl="0" indent="-285750" algn="l" rtl="0">
                        <a:lnSpc>
                          <a:spcPct val="100000"/>
                        </a:lnSpc>
                        <a:spcBef>
                          <a:spcPts val="0"/>
                        </a:spcBef>
                        <a:spcAft>
                          <a:spcPts val="0"/>
                        </a:spcAft>
                        <a:buClr>
                          <a:srgbClr val="000000"/>
                        </a:buClr>
                        <a:buSzPts val="1400"/>
                        <a:buFont typeface="Arial"/>
                        <a:buChar char="•"/>
                      </a:pPr>
                      <a:r>
                        <a:rPr lang="en-US" sz="1400" u="none" strike="noStrike" cap="none"/>
                        <a:t>The likelihood of making significant improvements on a per capita basis on the health and educational opportunities available to women as a result of WASH</a:t>
                      </a:r>
                      <a:endParaRPr sz="1400" u="none" strike="noStrike" cap="none">
                        <a:latin typeface="Cabin"/>
                        <a:ea typeface="Cabin"/>
                        <a:cs typeface="Cabin"/>
                        <a:sym typeface="Cabin"/>
                      </a:endParaRPr>
                    </a:p>
                  </a:txBody>
                  <a:tcPr marL="91450" marR="91450" marT="45725" marB="457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15"/>
          <p:cNvSpPr txBox="1">
            <a:spLocks noGrp="1"/>
          </p:cNvSpPr>
          <p:nvPr>
            <p:ph type="body" idx="1"/>
          </p:nvPr>
        </p:nvSpPr>
        <p:spPr>
          <a:xfrm>
            <a:off x="685800" y="1600200"/>
            <a:ext cx="7772400" cy="1066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635C5B"/>
              </a:buClr>
              <a:buSzPts val="2000"/>
              <a:buFont typeface="Arial"/>
              <a:buChar char="•"/>
            </a:pPr>
            <a:r>
              <a:rPr lang="en-US" sz="2000" b="0" i="0" u="none" strike="noStrike" cap="none">
                <a:solidFill>
                  <a:srgbClr val="635C5B"/>
                </a:solidFill>
                <a:latin typeface="Cabin"/>
                <a:ea typeface="Cabin"/>
                <a:cs typeface="Cabin"/>
                <a:sym typeface="Cabin"/>
              </a:rPr>
              <a:t>Pursuant to WftW Act needs and opportunity criteria, USAID designated 13 high priority countries and regions in FY18 and under the GWS: </a:t>
            </a:r>
            <a:endParaRPr sz="2000" b="0" i="0" u="none" strike="noStrike" cap="none">
              <a:solidFill>
                <a:srgbClr val="635C5B"/>
              </a:solidFill>
              <a:latin typeface="Cabin"/>
              <a:ea typeface="Cabin"/>
              <a:cs typeface="Cabin"/>
              <a:sym typeface="Cabin"/>
            </a:endParaRPr>
          </a:p>
          <a:p>
            <a:pPr marL="0" marR="0" lvl="0" indent="0" algn="l" rtl="0">
              <a:lnSpc>
                <a:spcPct val="100000"/>
              </a:lnSpc>
              <a:spcBef>
                <a:spcPts val="1200"/>
              </a:spcBef>
              <a:spcAft>
                <a:spcPts val="0"/>
              </a:spcAft>
              <a:buClr>
                <a:srgbClr val="635C5B"/>
              </a:buClr>
              <a:buSzPts val="2000"/>
              <a:buFont typeface="Arial"/>
              <a:buNone/>
            </a:pPr>
            <a:endParaRPr sz="2000" b="0" i="1" u="none" strike="noStrike" cap="none">
              <a:solidFill>
                <a:srgbClr val="635C5B"/>
              </a:solidFill>
              <a:latin typeface="Cabin"/>
              <a:ea typeface="Cabin"/>
              <a:cs typeface="Cabin"/>
              <a:sym typeface="Cabin"/>
            </a:endParaRPr>
          </a:p>
        </p:txBody>
      </p:sp>
      <p:sp>
        <p:nvSpPr>
          <p:cNvPr id="818" name="Google Shape;818;p115"/>
          <p:cNvSpPr txBox="1">
            <a:spLocks noGrp="1"/>
          </p:cNvSpPr>
          <p:nvPr>
            <p:ph type="sldNum" idx="12"/>
          </p:nvPr>
        </p:nvSpPr>
        <p:spPr>
          <a:xfrm>
            <a:off x="6858000" y="6520933"/>
            <a:ext cx="2133600" cy="18479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50"/>
              <a:buFont typeface="Arial"/>
              <a:buNone/>
            </a:pPr>
            <a:fld id="{00000000-1234-1234-1234-123412341234}" type="slidenum">
              <a:rPr lang="en-US" sz="600" b="0" i="0" u="none" strike="noStrike" cap="none">
                <a:solidFill>
                  <a:srgbClr val="635C5B"/>
                </a:solidFill>
                <a:latin typeface="Cabin"/>
                <a:ea typeface="Cabin"/>
                <a:cs typeface="Cabin"/>
                <a:sym typeface="Cabin"/>
              </a:rPr>
              <a:t>13</a:t>
            </a:fld>
            <a:endParaRPr sz="600" b="0" i="0" u="none" strike="noStrike" cap="none">
              <a:solidFill>
                <a:srgbClr val="635C5B"/>
              </a:solidFill>
              <a:latin typeface="Cabin"/>
              <a:ea typeface="Cabin"/>
              <a:cs typeface="Cabin"/>
              <a:sym typeface="Cabin"/>
            </a:endParaRPr>
          </a:p>
        </p:txBody>
      </p:sp>
      <p:sp>
        <p:nvSpPr>
          <p:cNvPr id="819" name="Google Shape;819;p115"/>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800" b="0" i="0" u="none" strike="noStrike" cap="none">
                <a:solidFill>
                  <a:srgbClr val="5D0517"/>
                </a:solidFill>
                <a:latin typeface="Cabin"/>
                <a:ea typeface="Cabin"/>
                <a:cs typeface="Cabin"/>
                <a:sym typeface="Cabin"/>
              </a:rPr>
              <a:t>PRIORITY COUNTRIES &amp; REGIONS</a:t>
            </a:r>
            <a:endParaRPr sz="2800" b="0" i="0" u="none" strike="noStrike" cap="none">
              <a:solidFill>
                <a:srgbClr val="5D0517"/>
              </a:solidFill>
              <a:latin typeface="Cabin"/>
              <a:ea typeface="Cabin"/>
              <a:cs typeface="Cabin"/>
              <a:sym typeface="Cabin"/>
            </a:endParaRPr>
          </a:p>
        </p:txBody>
      </p:sp>
      <p:graphicFrame>
        <p:nvGraphicFramePr>
          <p:cNvPr id="820" name="Google Shape;820;p115"/>
          <p:cNvGraphicFramePr/>
          <p:nvPr/>
        </p:nvGraphicFramePr>
        <p:xfrm>
          <a:off x="1600200" y="2747325"/>
          <a:ext cx="5964200" cy="4339875"/>
        </p:xfrm>
        <a:graphic>
          <a:graphicData uri="http://schemas.openxmlformats.org/drawingml/2006/table">
            <a:tbl>
              <a:tblPr>
                <a:noFill/>
                <a:tableStyleId>{E33DC5D2-938E-4666-A0AC-40F22B43D7B2}</a:tableStyleId>
              </a:tblPr>
              <a:tblGrid>
                <a:gridCol w="2982100"/>
                <a:gridCol w="2982100"/>
              </a:tblGrid>
              <a:tr h="4339875">
                <a:tc>
                  <a:txBody>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Afghanistan</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D.R. Congo</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Ethiopia</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Haiti</a:t>
                      </a:r>
                      <a:endParaRPr sz="1400" u="none" strike="noStrike" cap="none"/>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Indonesia</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Jordan</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Kenya</a:t>
                      </a:r>
                      <a:endParaRPr sz="3200" u="none" strike="noStrike" cap="none">
                        <a:solidFill>
                          <a:srgbClr val="595959"/>
                        </a:solidFill>
                      </a:endParaRPr>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endParaRPr sz="3200" u="none" strike="noStrike" cap="none">
                        <a:solidFill>
                          <a:srgbClr val="595959"/>
                        </a:solidFill>
                      </a:endParaRPr>
                    </a:p>
                  </a:txBody>
                  <a:tcPr marL="63500" marR="63500" marT="63500" marB="635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Lebanon</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Liberia</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Nigeria</a:t>
                      </a:r>
                      <a:endParaRPr sz="1400" u="none" strike="noStrike" cap="none"/>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South Sudan</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Uganda</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West Bank/Gaza</a:t>
                      </a:r>
                      <a:r>
                        <a:rPr lang="en-US" sz="4800" b="0" i="1" u="none" strike="noStrike" cap="none">
                          <a:solidFill>
                            <a:srgbClr val="595959"/>
                          </a:solidFill>
                          <a:latin typeface="Cabin"/>
                          <a:ea typeface="Cabin"/>
                          <a:cs typeface="Cabin"/>
                          <a:sym typeface="Cabin"/>
                        </a:rPr>
                        <a:t/>
                      </a:r>
                      <a:br>
                        <a:rPr lang="en-US" sz="4800" b="0" i="1" u="none" strike="noStrike" cap="none">
                          <a:solidFill>
                            <a:srgbClr val="595959"/>
                          </a:solidFill>
                          <a:latin typeface="Cabin"/>
                          <a:ea typeface="Cabin"/>
                          <a:cs typeface="Cabin"/>
                          <a:sym typeface="Cabin"/>
                        </a:rPr>
                      </a:br>
                      <a:endParaRPr sz="7200" u="none" strike="noStrike" cap="none">
                        <a:solidFill>
                          <a:srgbClr val="595959"/>
                        </a:solidFill>
                      </a:endParaRPr>
                    </a:p>
                    <a:p>
                      <a:pPr marL="0" marR="0" lvl="0" indent="0" algn="ctr" rtl="0">
                        <a:lnSpc>
                          <a:spcPct val="100000"/>
                        </a:lnSpc>
                        <a:spcBef>
                          <a:spcPts val="0"/>
                        </a:spcBef>
                        <a:spcAft>
                          <a:spcPts val="0"/>
                        </a:spcAft>
                        <a:buClr>
                          <a:srgbClr val="000000"/>
                        </a:buClr>
                        <a:buSzPts val="4800"/>
                        <a:buFont typeface="Arial"/>
                        <a:buNone/>
                      </a:pPr>
                      <a:endParaRPr sz="4800" u="none" strike="noStrike" cap="none">
                        <a:solidFill>
                          <a:srgbClr val="595959"/>
                        </a:solidFill>
                      </a:endParaRPr>
                    </a:p>
                    <a:p>
                      <a:pPr marL="0" marR="0" lvl="0" indent="0" algn="ctr" rtl="0">
                        <a:lnSpc>
                          <a:spcPct val="100000"/>
                        </a:lnSpc>
                        <a:spcBef>
                          <a:spcPts val="0"/>
                        </a:spcBef>
                        <a:spcAft>
                          <a:spcPts val="0"/>
                        </a:spcAft>
                        <a:buClr>
                          <a:srgbClr val="000000"/>
                        </a:buClr>
                        <a:buSzPts val="3200"/>
                        <a:buFont typeface="Arial"/>
                        <a:buNone/>
                      </a:pPr>
                      <a:endParaRPr sz="3200" u="none" strike="noStrike" cap="none">
                        <a:solidFill>
                          <a:srgbClr val="595959"/>
                        </a:solidFill>
                      </a:endParaRPr>
                    </a:p>
                  </a:txBody>
                  <a:tcPr marL="63500" marR="63500" marT="63500" marB="635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
        <p:nvSpPr>
          <p:cNvPr id="821" name="Google Shape;821;p115"/>
          <p:cNvSpPr/>
          <p:nvPr/>
        </p:nvSpPr>
        <p:spPr>
          <a:xfrm>
            <a:off x="1600200" y="3106738"/>
            <a:ext cx="9144000" cy="457200"/>
          </a:xfrm>
          <a:prstGeom prst="rect">
            <a:avLst/>
          </a:prstGeom>
          <a:noFill/>
          <a:ln>
            <a:noFill/>
          </a:ln>
        </p:spPr>
        <p:txBody>
          <a:bodyPr spcFirstLastPara="1" wrap="square" lIns="91425" tIns="0" rIns="91425" bIns="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116"/>
          <p:cNvSpPr txBox="1">
            <a:spLocks noGrp="1"/>
          </p:cNvSpPr>
          <p:nvPr>
            <p:ph type="body" idx="1"/>
          </p:nvPr>
        </p:nvSpPr>
        <p:spPr>
          <a:xfrm>
            <a:off x="572425" y="1600200"/>
            <a:ext cx="7772400" cy="45720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US"/>
              <a:t>In addition to high priority countries, USAID also programs in 15 aligned countries</a:t>
            </a:r>
            <a:endParaRPr/>
          </a:p>
          <a:p>
            <a:pPr marL="0" lvl="0" indent="0" algn="l" rtl="0">
              <a:spcBef>
                <a:spcPts val="0"/>
              </a:spcBef>
              <a:spcAft>
                <a:spcPts val="0"/>
              </a:spcAft>
              <a:buNone/>
            </a:pPr>
            <a:endParaRPr/>
          </a:p>
        </p:txBody>
      </p:sp>
      <p:sp>
        <p:nvSpPr>
          <p:cNvPr id="828" name="Google Shape;828;p116"/>
          <p:cNvSpPr txBox="1">
            <a:spLocks noGrp="1"/>
          </p:cNvSpPr>
          <p:nvPr>
            <p:ph type="sldNum" idx="12"/>
          </p:nvPr>
        </p:nvSpPr>
        <p:spPr>
          <a:xfrm>
            <a:off x="6858000" y="6520933"/>
            <a:ext cx="2133600" cy="1848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50"/>
              <a:buFont typeface="Arial"/>
              <a:buNone/>
            </a:pPr>
            <a:fld id="{00000000-1234-1234-1234-123412341234}" type="slidenum">
              <a:rPr lang="en-US"/>
              <a:t>14</a:t>
            </a:fld>
            <a:endParaRPr/>
          </a:p>
        </p:txBody>
      </p:sp>
      <p:sp>
        <p:nvSpPr>
          <p:cNvPr id="829" name="Google Shape;829;p116"/>
          <p:cNvSpPr txBox="1">
            <a:spLocks noGrp="1"/>
          </p:cNvSpPr>
          <p:nvPr>
            <p:ph type="title"/>
          </p:nvPr>
        </p:nvSpPr>
        <p:spPr>
          <a:xfrm>
            <a:off x="686104" y="457200"/>
            <a:ext cx="7772400" cy="91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lt2"/>
              </a:buClr>
              <a:buSzPts val="1400"/>
              <a:buFont typeface="Cabin"/>
              <a:buNone/>
            </a:pPr>
            <a:r>
              <a:rPr lang="en-US">
                <a:solidFill>
                  <a:srgbClr val="5D0517"/>
                </a:solidFill>
              </a:rPr>
              <a:t>ALIGNED COUNTRIES AND REGIONS </a:t>
            </a:r>
            <a:endParaRPr/>
          </a:p>
        </p:txBody>
      </p:sp>
      <p:graphicFrame>
        <p:nvGraphicFramePr>
          <p:cNvPr id="830" name="Google Shape;830;p116"/>
          <p:cNvGraphicFramePr/>
          <p:nvPr/>
        </p:nvGraphicFramePr>
        <p:xfrm>
          <a:off x="1679550" y="2509275"/>
          <a:ext cx="5964200" cy="5095240"/>
        </p:xfrm>
        <a:graphic>
          <a:graphicData uri="http://schemas.openxmlformats.org/drawingml/2006/table">
            <a:tbl>
              <a:tblPr>
                <a:noFill/>
                <a:tableStyleId>{E33DC5D2-938E-4666-A0AC-40F22B43D7B2}</a:tableStyleId>
              </a:tblPr>
              <a:tblGrid>
                <a:gridCol w="2982100"/>
                <a:gridCol w="2982100"/>
              </a:tblGrid>
              <a:tr h="4339875">
                <a:tc>
                  <a:txBody>
                    <a:bodyPr/>
                    <a:lstStyle/>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Madagascar </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Mali</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Senegal</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Ghana</a:t>
                      </a:r>
                      <a:endParaRPr sz="1400" u="none" strike="noStrike" cap="none"/>
                    </a:p>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Malawi</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Mozambique</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Tanzania</a:t>
                      </a:r>
                      <a:endParaRPr sz="1800" i="1">
                        <a:solidFill>
                          <a:srgbClr val="595959"/>
                        </a:solidFill>
                        <a:latin typeface="Cabin"/>
                        <a:ea typeface="Cabin"/>
                        <a:cs typeface="Cabin"/>
                        <a:sym typeface="Cabin"/>
                      </a:endParaRPr>
                    </a:p>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Zambia</a:t>
                      </a:r>
                      <a:endParaRPr sz="1800" i="1">
                        <a:solidFill>
                          <a:srgbClr val="595959"/>
                        </a:solidFill>
                        <a:latin typeface="Cabin"/>
                        <a:ea typeface="Cabin"/>
                        <a:cs typeface="Cabin"/>
                        <a:sym typeface="Cabin"/>
                      </a:endParaRPr>
                    </a:p>
                    <a:p>
                      <a:pPr marL="0" marR="0" lvl="0" indent="0" algn="ctr" rtl="0">
                        <a:lnSpc>
                          <a:spcPct val="100000"/>
                        </a:lnSpc>
                        <a:spcBef>
                          <a:spcPts val="0"/>
                        </a:spcBef>
                        <a:spcAft>
                          <a:spcPts val="0"/>
                        </a:spcAft>
                        <a:buClr>
                          <a:srgbClr val="000000"/>
                        </a:buClr>
                        <a:buSzPts val="1800"/>
                        <a:buFont typeface="Arial"/>
                        <a:buNone/>
                      </a:pP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endParaRPr sz="3200" u="none" strike="noStrike" cap="none">
                        <a:solidFill>
                          <a:srgbClr val="595959"/>
                        </a:solidFill>
                      </a:endParaRPr>
                    </a:p>
                  </a:txBody>
                  <a:tcPr marL="63500" marR="63500" marT="63500" marB="635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Cambodia</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Pakistan</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Bangladesh</a:t>
                      </a:r>
                      <a:endParaRPr sz="1400" u="none" strike="noStrike" cap="none"/>
                    </a:p>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India</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Nepal </a:t>
                      </a:r>
                      <a:r>
                        <a:rPr lang="en-US" sz="1800" b="0" i="1" u="none" strike="noStrike" cap="none">
                          <a:solidFill>
                            <a:srgbClr val="595959"/>
                          </a:solidFill>
                          <a:latin typeface="Cabin"/>
                          <a:ea typeface="Cabin"/>
                          <a:cs typeface="Cabin"/>
                          <a:sym typeface="Cabin"/>
                        </a:rPr>
                        <a:t/>
                      </a:r>
                      <a:br>
                        <a:rPr lang="en-US" sz="1800" b="0" i="1" u="none" strike="noStrike" cap="none">
                          <a:solidFill>
                            <a:srgbClr val="595959"/>
                          </a:solidFill>
                          <a:latin typeface="Cabin"/>
                          <a:ea typeface="Cabin"/>
                          <a:cs typeface="Cabin"/>
                          <a:sym typeface="Cabin"/>
                        </a:rPr>
                      </a:br>
                      <a:r>
                        <a:rPr lang="en-US" sz="1800" i="1">
                          <a:solidFill>
                            <a:srgbClr val="595959"/>
                          </a:solidFill>
                          <a:latin typeface="Cabin"/>
                          <a:ea typeface="Cabin"/>
                          <a:cs typeface="Cabin"/>
                          <a:sym typeface="Cabin"/>
                        </a:rPr>
                        <a:t>Philippines</a:t>
                      </a:r>
                      <a:endParaRPr sz="1800" i="1">
                        <a:solidFill>
                          <a:srgbClr val="595959"/>
                        </a:solidFill>
                        <a:latin typeface="Cabin"/>
                        <a:ea typeface="Cabin"/>
                        <a:cs typeface="Cabin"/>
                        <a:sym typeface="Cabin"/>
                      </a:endParaRPr>
                    </a:p>
                    <a:p>
                      <a:pPr marL="0" marR="0" lvl="0" indent="0" algn="ctr" rtl="0">
                        <a:lnSpc>
                          <a:spcPct val="100000"/>
                        </a:lnSpc>
                        <a:spcBef>
                          <a:spcPts val="0"/>
                        </a:spcBef>
                        <a:spcAft>
                          <a:spcPts val="0"/>
                        </a:spcAft>
                        <a:buClr>
                          <a:srgbClr val="000000"/>
                        </a:buClr>
                        <a:buSzPts val="1800"/>
                        <a:buFont typeface="Arial"/>
                        <a:buNone/>
                      </a:pPr>
                      <a:r>
                        <a:rPr lang="en-US" sz="1800" i="1">
                          <a:solidFill>
                            <a:srgbClr val="595959"/>
                          </a:solidFill>
                          <a:latin typeface="Cabin"/>
                          <a:ea typeface="Cabin"/>
                          <a:cs typeface="Cabin"/>
                          <a:sym typeface="Cabin"/>
                        </a:rPr>
                        <a:t>Guatemala</a:t>
                      </a:r>
                      <a:endParaRPr sz="1800" i="1">
                        <a:solidFill>
                          <a:srgbClr val="595959"/>
                        </a:solidFill>
                        <a:latin typeface="Cabin"/>
                        <a:ea typeface="Cabin"/>
                        <a:cs typeface="Cabin"/>
                        <a:sym typeface="Cabin"/>
                      </a:endParaRPr>
                    </a:p>
                    <a:p>
                      <a:pPr marL="0" marR="0" lvl="0" indent="0" algn="ctr" rtl="0">
                        <a:lnSpc>
                          <a:spcPct val="100000"/>
                        </a:lnSpc>
                        <a:spcBef>
                          <a:spcPts val="0"/>
                        </a:spcBef>
                        <a:spcAft>
                          <a:spcPts val="0"/>
                        </a:spcAft>
                        <a:buClr>
                          <a:srgbClr val="000000"/>
                        </a:buClr>
                        <a:buSzPts val="1800"/>
                        <a:buFont typeface="Arial"/>
                        <a:buNone/>
                      </a:pPr>
                      <a:r>
                        <a:rPr lang="en-US" sz="4800" b="0" i="1" u="none" strike="noStrike" cap="none">
                          <a:solidFill>
                            <a:srgbClr val="595959"/>
                          </a:solidFill>
                          <a:latin typeface="Cabin"/>
                          <a:ea typeface="Cabin"/>
                          <a:cs typeface="Cabin"/>
                          <a:sym typeface="Cabin"/>
                        </a:rPr>
                        <a:t/>
                      </a:r>
                      <a:br>
                        <a:rPr lang="en-US" sz="4800" b="0" i="1" u="none" strike="noStrike" cap="none">
                          <a:solidFill>
                            <a:srgbClr val="595959"/>
                          </a:solidFill>
                          <a:latin typeface="Cabin"/>
                          <a:ea typeface="Cabin"/>
                          <a:cs typeface="Cabin"/>
                          <a:sym typeface="Cabin"/>
                        </a:rPr>
                      </a:br>
                      <a:endParaRPr sz="7200" u="none" strike="noStrike" cap="none">
                        <a:solidFill>
                          <a:srgbClr val="595959"/>
                        </a:solidFill>
                      </a:endParaRPr>
                    </a:p>
                    <a:p>
                      <a:pPr marL="0" marR="0" lvl="0" indent="0" algn="ctr" rtl="0">
                        <a:lnSpc>
                          <a:spcPct val="100000"/>
                        </a:lnSpc>
                        <a:spcBef>
                          <a:spcPts val="0"/>
                        </a:spcBef>
                        <a:spcAft>
                          <a:spcPts val="0"/>
                        </a:spcAft>
                        <a:buClr>
                          <a:srgbClr val="000000"/>
                        </a:buClr>
                        <a:buSzPts val="4800"/>
                        <a:buFont typeface="Arial"/>
                        <a:buNone/>
                      </a:pPr>
                      <a:endParaRPr sz="4800" u="none" strike="noStrike" cap="none">
                        <a:solidFill>
                          <a:srgbClr val="595959"/>
                        </a:solidFill>
                      </a:endParaRPr>
                    </a:p>
                    <a:p>
                      <a:pPr marL="0" marR="0" lvl="0" indent="0" algn="ctr" rtl="0">
                        <a:lnSpc>
                          <a:spcPct val="100000"/>
                        </a:lnSpc>
                        <a:spcBef>
                          <a:spcPts val="0"/>
                        </a:spcBef>
                        <a:spcAft>
                          <a:spcPts val="0"/>
                        </a:spcAft>
                        <a:buClr>
                          <a:srgbClr val="000000"/>
                        </a:buClr>
                        <a:buSzPts val="3200"/>
                        <a:buFont typeface="Arial"/>
                        <a:buNone/>
                      </a:pPr>
                      <a:endParaRPr sz="3200" u="none" strike="noStrike" cap="none">
                        <a:solidFill>
                          <a:srgbClr val="595959"/>
                        </a:solidFill>
                      </a:endParaRPr>
                    </a:p>
                  </a:txBody>
                  <a:tcPr marL="63500" marR="63500" marT="63500" marB="635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117"/>
          <p:cNvSpPr txBox="1">
            <a:spLocks noGrp="1"/>
          </p:cNvSpPr>
          <p:nvPr>
            <p:ph type="body" idx="1"/>
          </p:nvPr>
        </p:nvSpPr>
        <p:spPr>
          <a:xfrm>
            <a:off x="5791200" y="1600199"/>
            <a:ext cx="3116276" cy="4495800"/>
          </a:xfrm>
          <a:prstGeom prst="rect">
            <a:avLst/>
          </a:prstGeom>
          <a:noFill/>
          <a:ln>
            <a:noFill/>
          </a:ln>
        </p:spPr>
        <p:txBody>
          <a:bodyPr spcFirstLastPara="1" wrap="square" lIns="91425" tIns="45700" rIns="91425" bIns="45700" anchor="t" anchorCtr="0">
            <a:noAutofit/>
          </a:bodyPr>
          <a:lstStyle/>
          <a:p>
            <a:pPr marL="230188" marR="0" lvl="0" indent="-230188" algn="l" rtl="0">
              <a:lnSpc>
                <a:spcPct val="90000"/>
              </a:lnSpc>
              <a:spcBef>
                <a:spcPts val="0"/>
              </a:spcBef>
              <a:spcAft>
                <a:spcPts val="0"/>
              </a:spcAft>
              <a:buClr>
                <a:srgbClr val="6C6463"/>
              </a:buClr>
              <a:buSzPts val="1530"/>
              <a:buFont typeface="Arial"/>
              <a:buChar char="•"/>
            </a:pPr>
            <a:r>
              <a:rPr lang="en-US" sz="1530" b="0" i="0" u="none" strike="noStrike" cap="none">
                <a:solidFill>
                  <a:srgbClr val="6C6463"/>
                </a:solidFill>
                <a:latin typeface="Cabin"/>
                <a:ea typeface="Cabin"/>
                <a:cs typeface="Cabin"/>
                <a:sym typeface="Cabin"/>
              </a:rPr>
              <a:t>13 High-Priority Countries identified in the USAID Water and Development Plan</a:t>
            </a:r>
            <a:endParaRPr sz="2000" b="0" i="0" u="none" strike="noStrike" cap="none">
              <a:solidFill>
                <a:srgbClr val="6C6463"/>
              </a:solidFill>
              <a:latin typeface="Cabin"/>
              <a:ea typeface="Cabin"/>
              <a:cs typeface="Cabin"/>
              <a:sym typeface="Cabin"/>
            </a:endParaRPr>
          </a:p>
          <a:p>
            <a:pPr marL="0" marR="0" lvl="0" indent="0" algn="l" rtl="0">
              <a:lnSpc>
                <a:spcPct val="90000"/>
              </a:lnSpc>
              <a:spcBef>
                <a:spcPts val="1200"/>
              </a:spcBef>
              <a:spcAft>
                <a:spcPts val="0"/>
              </a:spcAft>
              <a:buClr>
                <a:srgbClr val="6C6463"/>
              </a:buClr>
              <a:buSzPts val="1530"/>
              <a:buFont typeface="Arial"/>
              <a:buNone/>
            </a:pPr>
            <a:endParaRPr sz="1530" b="0" i="0" u="none" strike="noStrike" cap="none">
              <a:solidFill>
                <a:srgbClr val="6C6463"/>
              </a:solidFill>
              <a:latin typeface="Cabin"/>
              <a:ea typeface="Cabin"/>
              <a:cs typeface="Cabin"/>
              <a:sym typeface="Cabin"/>
            </a:endParaRPr>
          </a:p>
          <a:p>
            <a:pPr marL="230188" marR="0" lvl="0" indent="-230188" algn="l" rtl="0">
              <a:lnSpc>
                <a:spcPct val="90000"/>
              </a:lnSpc>
              <a:spcBef>
                <a:spcPts val="1200"/>
              </a:spcBef>
              <a:spcAft>
                <a:spcPts val="0"/>
              </a:spcAft>
              <a:buClr>
                <a:srgbClr val="6C6463"/>
              </a:buClr>
              <a:buSzPts val="1530"/>
              <a:buFont typeface="Arial"/>
              <a:buChar char="•"/>
            </a:pPr>
            <a:r>
              <a:rPr lang="en-US" sz="1530" b="0" i="0" u="none" strike="noStrike" cap="none">
                <a:solidFill>
                  <a:srgbClr val="6C6463"/>
                </a:solidFill>
                <a:latin typeface="Cabin"/>
                <a:ea typeface="Cabin"/>
                <a:cs typeface="Cabin"/>
                <a:sym typeface="Cabin"/>
              </a:rPr>
              <a:t>USAID High-Priority Countries are the </a:t>
            </a:r>
            <a:r>
              <a:rPr lang="en-US" sz="1530" b="1" i="0" u="none" strike="noStrike" cap="none">
                <a:solidFill>
                  <a:srgbClr val="6C6463"/>
                </a:solidFill>
                <a:latin typeface="Cabin"/>
                <a:ea typeface="Cabin"/>
                <a:cs typeface="Cabin"/>
                <a:sym typeface="Cabin"/>
              </a:rPr>
              <a:t>primary recipients </a:t>
            </a:r>
            <a:r>
              <a:rPr lang="en-US" sz="1530" b="0" i="0" u="none" strike="noStrike" cap="none">
                <a:solidFill>
                  <a:srgbClr val="6C6463"/>
                </a:solidFill>
                <a:latin typeface="Cabin"/>
                <a:ea typeface="Cabin"/>
                <a:cs typeface="Cabin"/>
                <a:sym typeface="Cabin"/>
              </a:rPr>
              <a:t>of  U.S. Government assistance in water and sanitation</a:t>
            </a:r>
            <a:endParaRPr sz="2000" b="0" i="0" u="none" strike="noStrike" cap="none">
              <a:solidFill>
                <a:srgbClr val="6C6463"/>
              </a:solidFill>
              <a:latin typeface="Cabin"/>
              <a:ea typeface="Cabin"/>
              <a:cs typeface="Cabin"/>
              <a:sym typeface="Cabin"/>
            </a:endParaRPr>
          </a:p>
          <a:p>
            <a:pPr marL="0" marR="0" lvl="0" indent="0" algn="l" rtl="0">
              <a:lnSpc>
                <a:spcPct val="90000"/>
              </a:lnSpc>
              <a:spcBef>
                <a:spcPts val="1200"/>
              </a:spcBef>
              <a:spcAft>
                <a:spcPts val="0"/>
              </a:spcAft>
              <a:buClr>
                <a:srgbClr val="6C6463"/>
              </a:buClr>
              <a:buSzPts val="1530"/>
              <a:buFont typeface="Arial"/>
              <a:buNone/>
            </a:pPr>
            <a:endParaRPr sz="1530" b="0" i="0" u="none" strike="noStrike" cap="none">
              <a:solidFill>
                <a:srgbClr val="6C6463"/>
              </a:solidFill>
              <a:latin typeface="Cabin"/>
              <a:ea typeface="Cabin"/>
              <a:cs typeface="Cabin"/>
              <a:sym typeface="Cabin"/>
            </a:endParaRPr>
          </a:p>
          <a:p>
            <a:pPr marL="230188" marR="0" lvl="0" indent="-230188" algn="l" rtl="0">
              <a:lnSpc>
                <a:spcPct val="90000"/>
              </a:lnSpc>
              <a:spcBef>
                <a:spcPts val="1200"/>
              </a:spcBef>
              <a:spcAft>
                <a:spcPts val="0"/>
              </a:spcAft>
              <a:buClr>
                <a:srgbClr val="6C6463"/>
              </a:buClr>
              <a:buSzPts val="1530"/>
              <a:buFont typeface="Arial"/>
              <a:buChar char="•"/>
            </a:pPr>
            <a:r>
              <a:rPr lang="en-US" sz="1530" b="0" i="0" u="none" strike="noStrike" cap="none">
                <a:solidFill>
                  <a:srgbClr val="6C6463"/>
                </a:solidFill>
                <a:latin typeface="Cabin"/>
                <a:ea typeface="Cabin"/>
                <a:cs typeface="Cabin"/>
                <a:sym typeface="Cabin"/>
              </a:rPr>
              <a:t>Each High-Priority Country developed a plan  </a:t>
            </a:r>
            <a:endParaRPr sz="2000" b="0" i="0" u="none" strike="noStrike" cap="none">
              <a:solidFill>
                <a:srgbClr val="6C6463"/>
              </a:solidFill>
              <a:latin typeface="Cabin"/>
              <a:ea typeface="Cabin"/>
              <a:cs typeface="Cabin"/>
              <a:sym typeface="Cabin"/>
            </a:endParaRPr>
          </a:p>
          <a:p>
            <a:pPr marL="230188" marR="0" lvl="0" indent="-133033" algn="l" rtl="0">
              <a:lnSpc>
                <a:spcPct val="90000"/>
              </a:lnSpc>
              <a:spcBef>
                <a:spcPts val="1200"/>
              </a:spcBef>
              <a:spcAft>
                <a:spcPts val="0"/>
              </a:spcAft>
              <a:buClr>
                <a:srgbClr val="6C6463"/>
              </a:buClr>
              <a:buSzPts val="1530"/>
              <a:buFont typeface="Arial"/>
              <a:buNone/>
            </a:pPr>
            <a:endParaRPr sz="1530" b="0" i="0" u="none" strike="noStrike" cap="none">
              <a:solidFill>
                <a:srgbClr val="6C6463"/>
              </a:solidFill>
              <a:latin typeface="Cabin"/>
              <a:ea typeface="Cabin"/>
              <a:cs typeface="Cabin"/>
              <a:sym typeface="Cabin"/>
            </a:endParaRPr>
          </a:p>
          <a:p>
            <a:pPr marL="230188" marR="0" lvl="0" indent="-230188" algn="l" rtl="0">
              <a:lnSpc>
                <a:spcPct val="90000"/>
              </a:lnSpc>
              <a:spcBef>
                <a:spcPts val="1200"/>
              </a:spcBef>
              <a:spcAft>
                <a:spcPts val="0"/>
              </a:spcAft>
              <a:buClr>
                <a:srgbClr val="6C6463"/>
              </a:buClr>
              <a:buSzPts val="1530"/>
              <a:buFont typeface="Arial"/>
              <a:buChar char="•"/>
            </a:pPr>
            <a:r>
              <a:rPr lang="en-US" sz="1530" b="0" i="0" u="none" strike="noStrike" cap="none">
                <a:solidFill>
                  <a:srgbClr val="6C6463"/>
                </a:solidFill>
                <a:latin typeface="Cabin"/>
                <a:ea typeface="Cabin"/>
                <a:cs typeface="Cabin"/>
                <a:sym typeface="Cabin"/>
              </a:rPr>
              <a:t>Country plans can be accessed at: </a:t>
            </a:r>
            <a:r>
              <a:rPr lang="en-US" sz="1530" b="0" i="1" u="sng" strike="noStrike" cap="none">
                <a:solidFill>
                  <a:schemeClr val="hlink"/>
                </a:solidFill>
                <a:latin typeface="Cabin"/>
                <a:ea typeface="Cabin"/>
                <a:cs typeface="Cabin"/>
                <a:sym typeface="Cabin"/>
                <a:hlinkClick r:id="rId3"/>
              </a:rPr>
              <a:t>https://www.globalwaters.org/wherewework/priority-countries</a:t>
            </a:r>
            <a:r>
              <a:rPr lang="en-US" sz="1530" b="0" i="1" u="none" strike="noStrike" cap="none">
                <a:solidFill>
                  <a:srgbClr val="6C6463"/>
                </a:solidFill>
                <a:latin typeface="Cabin"/>
                <a:ea typeface="Cabin"/>
                <a:cs typeface="Cabin"/>
                <a:sym typeface="Cabin"/>
              </a:rPr>
              <a:t> </a:t>
            </a:r>
            <a:endParaRPr sz="1530" b="0" i="1" u="none" strike="noStrike" cap="none">
              <a:solidFill>
                <a:srgbClr val="6C6463"/>
              </a:solidFill>
              <a:latin typeface="Cabin"/>
              <a:ea typeface="Cabin"/>
              <a:cs typeface="Cabin"/>
              <a:sym typeface="Cabin"/>
            </a:endParaRPr>
          </a:p>
          <a:p>
            <a:pPr marL="0" marR="0" lvl="0" indent="0" algn="l" rtl="0">
              <a:lnSpc>
                <a:spcPct val="90000"/>
              </a:lnSpc>
              <a:spcBef>
                <a:spcPts val="1200"/>
              </a:spcBef>
              <a:spcAft>
                <a:spcPts val="0"/>
              </a:spcAft>
              <a:buClr>
                <a:srgbClr val="6C6463"/>
              </a:buClr>
              <a:buSzPts val="1700"/>
              <a:buFont typeface="Arial"/>
              <a:buNone/>
            </a:pPr>
            <a:endParaRPr sz="1700" b="0" i="0" u="none" strike="noStrike" cap="none">
              <a:solidFill>
                <a:srgbClr val="6C6463"/>
              </a:solidFill>
              <a:latin typeface="Cabin"/>
              <a:ea typeface="Cabin"/>
              <a:cs typeface="Cabin"/>
              <a:sym typeface="Cabin"/>
            </a:endParaRPr>
          </a:p>
        </p:txBody>
      </p:sp>
      <p:sp>
        <p:nvSpPr>
          <p:cNvPr id="836" name="Google Shape;836;p117"/>
          <p:cNvSpPr txBox="1">
            <a:spLocks noGrp="1"/>
          </p:cNvSpPr>
          <p:nvPr>
            <p:ph type="dt" idx="10"/>
          </p:nvPr>
        </p:nvSpPr>
        <p:spPr>
          <a:xfrm>
            <a:off x="152400" y="6530079"/>
            <a:ext cx="2133600" cy="1846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600" b="0" i="0" u="none" strike="noStrike" cap="none">
                <a:solidFill>
                  <a:srgbClr val="6C6463"/>
                </a:solidFill>
                <a:latin typeface="Cabin"/>
                <a:ea typeface="Cabin"/>
                <a:cs typeface="Cabin"/>
                <a:sym typeface="Cabin"/>
              </a:rPr>
              <a:t>1/12/2018</a:t>
            </a:r>
            <a:endParaRPr sz="600" b="0" i="0" u="none" strike="noStrike" cap="none">
              <a:solidFill>
                <a:srgbClr val="6C6463"/>
              </a:solidFill>
              <a:latin typeface="Cabin"/>
              <a:ea typeface="Cabin"/>
              <a:cs typeface="Cabin"/>
              <a:sym typeface="Cabin"/>
            </a:endParaRPr>
          </a:p>
        </p:txBody>
      </p:sp>
      <p:sp>
        <p:nvSpPr>
          <p:cNvPr id="837" name="Google Shape;837;p117"/>
          <p:cNvSpPr txBox="1">
            <a:spLocks noGrp="1"/>
          </p:cNvSpPr>
          <p:nvPr>
            <p:ph type="sldNum" idx="12"/>
          </p:nvPr>
        </p:nvSpPr>
        <p:spPr>
          <a:xfrm>
            <a:off x="6858000" y="6530079"/>
            <a:ext cx="2133600" cy="18466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15</a:t>
            </a:fld>
            <a:endParaRPr sz="600" b="0" i="0" u="none" strike="noStrike" cap="none">
              <a:solidFill>
                <a:srgbClr val="6C6463"/>
              </a:solidFill>
              <a:latin typeface="Cabin"/>
              <a:ea typeface="Cabin"/>
              <a:cs typeface="Cabin"/>
              <a:sym typeface="Cabin"/>
            </a:endParaRPr>
          </a:p>
        </p:txBody>
      </p:sp>
      <p:sp>
        <p:nvSpPr>
          <p:cNvPr id="838" name="Google Shape;838;p117"/>
          <p:cNvSpPr txBox="1">
            <a:spLocks noGrp="1"/>
          </p:cNvSpPr>
          <p:nvPr>
            <p:ph type="title"/>
          </p:nvPr>
        </p:nvSpPr>
        <p:spPr>
          <a:xfrm>
            <a:off x="686104" y="540603"/>
            <a:ext cx="7772400" cy="83099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51D32"/>
              </a:buClr>
              <a:buSzPts val="2800"/>
              <a:buFont typeface="Cabin"/>
              <a:buNone/>
            </a:pPr>
            <a:r>
              <a:rPr lang="en-US" sz="2800" b="0" i="0" u="none" strike="noStrike" cap="none">
                <a:solidFill>
                  <a:srgbClr val="651D32"/>
                </a:solidFill>
                <a:latin typeface="Cabin"/>
                <a:ea typeface="Cabin"/>
                <a:cs typeface="Cabin"/>
                <a:sym typeface="Cabin"/>
              </a:rPr>
              <a:t>USAID HIGH-PRIORITY COUNTRIES/REGIONS</a:t>
            </a:r>
            <a:br>
              <a:rPr lang="en-US" sz="2800" b="0" i="0" u="none" strike="noStrike" cap="none">
                <a:solidFill>
                  <a:srgbClr val="651D32"/>
                </a:solidFill>
                <a:latin typeface="Cabin"/>
                <a:ea typeface="Cabin"/>
                <a:cs typeface="Cabin"/>
                <a:sym typeface="Cabin"/>
              </a:rPr>
            </a:br>
            <a:r>
              <a:rPr lang="en-US" sz="2000" b="0" i="0" u="none" strike="noStrike" cap="none">
                <a:solidFill>
                  <a:srgbClr val="BA0C2F"/>
                </a:solidFill>
                <a:latin typeface="Cabin"/>
                <a:ea typeface="Cabin"/>
                <a:cs typeface="Cabin"/>
                <a:sym typeface="Cabin"/>
              </a:rPr>
              <a:t>USAID WATER AND DEVELOPMENT PLAN</a:t>
            </a:r>
            <a:endParaRPr sz="2000" b="0" i="0" u="none" strike="noStrike" cap="none">
              <a:solidFill>
                <a:srgbClr val="BA0C2F"/>
              </a:solidFill>
              <a:latin typeface="Cabin"/>
              <a:ea typeface="Cabin"/>
              <a:cs typeface="Cabin"/>
              <a:sym typeface="Cabin"/>
            </a:endParaRPr>
          </a:p>
        </p:txBody>
      </p:sp>
      <p:pic>
        <p:nvPicPr>
          <p:cNvPr id="839" name="Google Shape;839;p117"/>
          <p:cNvPicPr preferRelativeResize="0">
            <a:picLocks noGrp="1"/>
          </p:cNvPicPr>
          <p:nvPr>
            <p:ph type="body" idx="2"/>
          </p:nvPr>
        </p:nvPicPr>
        <p:blipFill rotWithShape="1">
          <a:blip r:embed="rId4">
            <a:alphaModFix/>
          </a:blip>
          <a:srcRect t="7229"/>
          <a:stretch/>
        </p:blipFill>
        <p:spPr>
          <a:xfrm>
            <a:off x="678484" y="1645919"/>
            <a:ext cx="5011521" cy="370850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118"/>
          <p:cNvSpPr txBox="1">
            <a:spLocks noGrp="1"/>
          </p:cNvSpPr>
          <p:nvPr>
            <p:ph type="body" idx="2"/>
          </p:nvPr>
        </p:nvSpPr>
        <p:spPr>
          <a:xfrm>
            <a:off x="4648200" y="1600200"/>
            <a:ext cx="3810300" cy="457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6" name="Google Shape;846;p118"/>
          <p:cNvSpPr txBox="1">
            <a:spLocks noGrp="1"/>
          </p:cNvSpPr>
          <p:nvPr>
            <p:ph type="sldNum" idx="12"/>
          </p:nvPr>
        </p:nvSpPr>
        <p:spPr>
          <a:xfrm>
            <a:off x="6858000" y="6530079"/>
            <a:ext cx="2133600" cy="1848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600"/>
              <a:buFont typeface="Arial"/>
              <a:buNone/>
            </a:pPr>
            <a:fld id="{00000000-1234-1234-1234-123412341234}" type="slidenum">
              <a:rPr lang="en-US"/>
              <a:t>16</a:t>
            </a:fld>
            <a:endParaRPr/>
          </a:p>
        </p:txBody>
      </p:sp>
      <p:sp>
        <p:nvSpPr>
          <p:cNvPr id="847" name="Google Shape;847;p118"/>
          <p:cNvSpPr txBox="1">
            <a:spLocks noGrp="1"/>
          </p:cNvSpPr>
          <p:nvPr>
            <p:ph type="title"/>
          </p:nvPr>
        </p:nvSpPr>
        <p:spPr>
          <a:xfrm>
            <a:off x="686104" y="457200"/>
            <a:ext cx="7772400" cy="91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a:solidFill>
                  <a:srgbClr val="5D0517"/>
                </a:solidFill>
              </a:rPr>
              <a:t>Country Specific Info on Globalwaters.org </a:t>
            </a:r>
            <a:endParaRPr/>
          </a:p>
        </p:txBody>
      </p:sp>
      <p:pic>
        <p:nvPicPr>
          <p:cNvPr id="848" name="Google Shape;848;p118"/>
          <p:cNvPicPr preferRelativeResize="0"/>
          <p:nvPr/>
        </p:nvPicPr>
        <p:blipFill>
          <a:blip r:embed="rId3">
            <a:alphaModFix/>
          </a:blip>
          <a:stretch>
            <a:fillRect/>
          </a:stretch>
        </p:blipFill>
        <p:spPr>
          <a:xfrm>
            <a:off x="708187" y="1539075"/>
            <a:ext cx="7728226" cy="45720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20"/>
          <p:cNvSpPr txBox="1">
            <a:spLocks noGrp="1"/>
          </p:cNvSpPr>
          <p:nvPr>
            <p:ph type="sldNum" idx="12"/>
          </p:nvPr>
        </p:nvSpPr>
        <p:spPr>
          <a:xfrm>
            <a:off x="6858000" y="6520933"/>
            <a:ext cx="2133600" cy="18479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50"/>
              <a:buFont typeface="Arial"/>
              <a:buNone/>
            </a:pPr>
            <a:fld id="{00000000-1234-1234-1234-123412341234}" type="slidenum">
              <a:rPr lang="en-US" sz="600" b="0" i="0" u="none" strike="noStrike" cap="none">
                <a:solidFill>
                  <a:srgbClr val="635C5B"/>
                </a:solidFill>
                <a:latin typeface="Cabin"/>
                <a:ea typeface="Cabin"/>
                <a:cs typeface="Cabin"/>
                <a:sym typeface="Cabin"/>
              </a:rPr>
              <a:t>17</a:t>
            </a:fld>
            <a:endParaRPr sz="600" b="0" i="0" u="none" strike="noStrike" cap="none">
              <a:solidFill>
                <a:srgbClr val="635C5B"/>
              </a:solidFill>
              <a:latin typeface="Cabin"/>
              <a:ea typeface="Cabin"/>
              <a:cs typeface="Cabin"/>
              <a:sym typeface="Cabin"/>
            </a:endParaRPr>
          </a:p>
        </p:txBody>
      </p:sp>
      <p:sp>
        <p:nvSpPr>
          <p:cNvPr id="864" name="Google Shape;864;p120"/>
          <p:cNvSpPr txBox="1">
            <a:spLocks noGrp="1"/>
          </p:cNvSpPr>
          <p:nvPr>
            <p:ph type="title"/>
          </p:nvPr>
        </p:nvSpPr>
        <p:spPr>
          <a:xfrm>
            <a:off x="609600" y="5334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dk1"/>
              </a:buClr>
              <a:buSzPts val="943"/>
              <a:buFont typeface="Arial"/>
              <a:buNone/>
            </a:pPr>
            <a:r>
              <a:rPr lang="en-US" sz="2400" b="0" i="0" u="none" strike="noStrike" cap="none">
                <a:solidFill>
                  <a:schemeClr val="lt2"/>
                </a:solidFill>
                <a:latin typeface="Gill Sans"/>
                <a:ea typeface="Gill Sans"/>
                <a:cs typeface="Gill Sans"/>
                <a:sym typeface="Gill Sans"/>
              </a:rPr>
              <a:t>WHERE WE’RE GOING: </a:t>
            </a:r>
            <a:br>
              <a:rPr lang="en-US" sz="2400" b="0" i="0" u="none" strike="noStrike" cap="none">
                <a:solidFill>
                  <a:schemeClr val="lt2"/>
                </a:solidFill>
                <a:latin typeface="Gill Sans"/>
                <a:ea typeface="Gill Sans"/>
                <a:cs typeface="Gill Sans"/>
                <a:sym typeface="Gill Sans"/>
              </a:rPr>
            </a:br>
            <a:r>
              <a:rPr lang="en-US" sz="2400">
                <a:solidFill>
                  <a:srgbClr val="0070C0"/>
                </a:solidFill>
                <a:latin typeface="Gill Sans"/>
                <a:ea typeface="Gill Sans"/>
                <a:cs typeface="Gill Sans"/>
                <a:sym typeface="Gill Sans"/>
              </a:rPr>
              <a:t>W</a:t>
            </a:r>
            <a:r>
              <a:rPr lang="en-US" sz="2400" b="0" i="0" u="none" strike="noStrike" cap="none">
                <a:solidFill>
                  <a:srgbClr val="0070C0"/>
                </a:solidFill>
                <a:latin typeface="Gill Sans"/>
                <a:ea typeface="Gill Sans"/>
                <a:cs typeface="Gill Sans"/>
                <a:sym typeface="Gill Sans"/>
              </a:rPr>
              <a:t>ater and sanitation in </a:t>
            </a:r>
            <a:r>
              <a:rPr lang="en-US" sz="2400" b="0" i="0" u="none" strike="noStrike" cap="none">
                <a:solidFill>
                  <a:srgbClr val="0067B9"/>
                </a:solidFill>
                <a:latin typeface="Gill Sans"/>
                <a:ea typeface="Gill Sans"/>
                <a:cs typeface="Gill Sans"/>
                <a:sym typeface="Gill Sans"/>
              </a:rPr>
              <a:t>the </a:t>
            </a:r>
            <a:r>
              <a:rPr lang="en-US" sz="2400">
                <a:solidFill>
                  <a:srgbClr val="0067B9"/>
                </a:solidFill>
                <a:latin typeface="Gill Sans"/>
                <a:ea typeface="Gill Sans"/>
                <a:cs typeface="Gill Sans"/>
                <a:sym typeface="Gill Sans"/>
              </a:rPr>
              <a:t>journey to self reliance </a:t>
            </a:r>
            <a:endParaRPr sz="2400" b="0" i="0" u="none" strike="noStrike" cap="none">
              <a:solidFill>
                <a:srgbClr val="0070C0"/>
              </a:solidFill>
              <a:latin typeface="Gill Sans"/>
              <a:ea typeface="Gill Sans"/>
              <a:cs typeface="Gill Sans"/>
              <a:sym typeface="Gill Sans"/>
            </a:endParaRPr>
          </a:p>
          <a:p>
            <a:pPr marL="0" marR="0" lvl="0" indent="0" algn="l" rtl="0">
              <a:lnSpc>
                <a:spcPct val="100000"/>
              </a:lnSpc>
              <a:spcBef>
                <a:spcPts val="0"/>
              </a:spcBef>
              <a:spcAft>
                <a:spcPts val="0"/>
              </a:spcAft>
              <a:buClr>
                <a:srgbClr val="BA0C2F"/>
              </a:buClr>
              <a:buSzPts val="1400"/>
              <a:buFont typeface="Cabin"/>
              <a:buNone/>
            </a:pPr>
            <a:r>
              <a:rPr lang="en-US" sz="1800" b="0" i="0" u="none" strike="noStrike" cap="none">
                <a:solidFill>
                  <a:srgbClr val="595959"/>
                </a:solidFill>
                <a:latin typeface="Gill Sans"/>
                <a:ea typeface="Gill Sans"/>
                <a:cs typeface="Gill Sans"/>
                <a:sym typeface="Gill Sans"/>
              </a:rPr>
              <a:t>Need to Address Cross-Cutting Impacts to Achieve GWS Objectives</a:t>
            </a:r>
            <a:endParaRPr sz="1800" b="0" i="0" u="none" strike="noStrike" cap="none">
              <a:solidFill>
                <a:srgbClr val="595959"/>
              </a:solidFill>
              <a:latin typeface="Gill Sans"/>
              <a:ea typeface="Gill Sans"/>
              <a:cs typeface="Gill Sans"/>
              <a:sym typeface="Gill Sans"/>
            </a:endParaRPr>
          </a:p>
        </p:txBody>
      </p:sp>
      <p:grpSp>
        <p:nvGrpSpPr>
          <p:cNvPr id="865" name="Google Shape;865;p120"/>
          <p:cNvGrpSpPr/>
          <p:nvPr/>
        </p:nvGrpSpPr>
        <p:grpSpPr>
          <a:xfrm>
            <a:off x="347354" y="1772453"/>
            <a:ext cx="8362270" cy="4360117"/>
            <a:chOff x="168589" y="0"/>
            <a:chExt cx="8362270" cy="4360117"/>
          </a:xfrm>
        </p:grpSpPr>
        <p:sp>
          <p:nvSpPr>
            <p:cNvPr id="866" name="Google Shape;866;p120"/>
            <p:cNvSpPr/>
            <p:nvPr/>
          </p:nvSpPr>
          <p:spPr>
            <a:xfrm>
              <a:off x="1525785" y="2249820"/>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120"/>
            <p:cNvSpPr txBox="1"/>
            <p:nvPr/>
          </p:nvSpPr>
          <p:spPr>
            <a:xfrm>
              <a:off x="1770066" y="2459581"/>
              <a:ext cx="1088562" cy="93473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Gill Sans"/>
                  <a:ea typeface="Gill Sans"/>
                  <a:cs typeface="Gill Sans"/>
                  <a:sym typeface="Gill Sans"/>
                </a:rPr>
                <a:t>Security</a:t>
              </a:r>
              <a:endParaRPr sz="1800" b="0" i="0" u="none" strike="noStrike" cap="none">
                <a:solidFill>
                  <a:schemeClr val="lt1"/>
                </a:solidFill>
                <a:latin typeface="Gill Sans"/>
                <a:ea typeface="Gill Sans"/>
                <a:cs typeface="Gill Sans"/>
                <a:sym typeface="Gill Sans"/>
              </a:endParaRPr>
            </a:p>
          </p:txBody>
        </p:sp>
        <p:sp>
          <p:nvSpPr>
            <p:cNvPr id="868" name="Google Shape;868;p120"/>
            <p:cNvSpPr/>
            <p:nvPr/>
          </p:nvSpPr>
          <p:spPr>
            <a:xfrm>
              <a:off x="1563416" y="2855441"/>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120"/>
            <p:cNvSpPr/>
            <p:nvPr/>
          </p:nvSpPr>
          <p:spPr>
            <a:xfrm>
              <a:off x="168589" y="1501188"/>
              <a:ext cx="1577124" cy="1354252"/>
            </a:xfrm>
            <a:prstGeom prst="hexagon">
              <a:avLst>
                <a:gd name="adj" fmla="val 25000"/>
                <a:gd name="vf" fmla="val 115470"/>
              </a:avLst>
            </a:prstGeom>
            <a:blipFill rotWithShape="1">
              <a:blip r:embed="rId3">
                <a:alphaModFix/>
              </a:blip>
              <a:stretch>
                <a:fillRect l="-14998" r="-14996"/>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120"/>
            <p:cNvSpPr/>
            <p:nvPr/>
          </p:nvSpPr>
          <p:spPr>
            <a:xfrm>
              <a:off x="1248994" y="2675804"/>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120"/>
            <p:cNvSpPr/>
            <p:nvPr/>
          </p:nvSpPr>
          <p:spPr>
            <a:xfrm>
              <a:off x="2882982" y="1497264"/>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120"/>
            <p:cNvSpPr txBox="1"/>
            <p:nvPr/>
          </p:nvSpPr>
          <p:spPr>
            <a:xfrm>
              <a:off x="3127263" y="1707025"/>
              <a:ext cx="1088562" cy="93473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Gill Sans"/>
                  <a:ea typeface="Gill Sans"/>
                  <a:cs typeface="Gill Sans"/>
                  <a:sym typeface="Gill Sans"/>
                </a:rPr>
                <a:t>Economic     Growth </a:t>
              </a:r>
              <a:endParaRPr sz="1800" b="0" i="0" u="none" strike="noStrike" cap="none">
                <a:solidFill>
                  <a:schemeClr val="lt1"/>
                </a:solidFill>
                <a:latin typeface="Gill Sans"/>
                <a:ea typeface="Gill Sans"/>
                <a:cs typeface="Gill Sans"/>
                <a:sym typeface="Gill Sans"/>
              </a:endParaRPr>
            </a:p>
          </p:txBody>
        </p:sp>
        <p:sp>
          <p:nvSpPr>
            <p:cNvPr id="873" name="Google Shape;873;p120"/>
            <p:cNvSpPr/>
            <p:nvPr/>
          </p:nvSpPr>
          <p:spPr>
            <a:xfrm>
              <a:off x="3968404" y="2668392"/>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120"/>
            <p:cNvSpPr/>
            <p:nvPr/>
          </p:nvSpPr>
          <p:spPr>
            <a:xfrm>
              <a:off x="4239342" y="2247204"/>
              <a:ext cx="1577124" cy="1354252"/>
            </a:xfrm>
            <a:prstGeom prst="hexagon">
              <a:avLst>
                <a:gd name="adj" fmla="val 25000"/>
                <a:gd name="vf" fmla="val 115470"/>
              </a:avLst>
            </a:prstGeom>
            <a:blipFill rotWithShape="1">
              <a:blip r:embed="rId4">
                <a:alphaModFix/>
              </a:blip>
              <a:stretch>
                <a:fillRect l="-13996" r="-13997"/>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120"/>
            <p:cNvSpPr/>
            <p:nvPr/>
          </p:nvSpPr>
          <p:spPr>
            <a:xfrm>
              <a:off x="4277808" y="2849773"/>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120"/>
            <p:cNvSpPr/>
            <p:nvPr/>
          </p:nvSpPr>
          <p:spPr>
            <a:xfrm>
              <a:off x="1525785" y="752992"/>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120"/>
            <p:cNvSpPr txBox="1"/>
            <p:nvPr/>
          </p:nvSpPr>
          <p:spPr>
            <a:xfrm>
              <a:off x="1770066" y="962753"/>
              <a:ext cx="1088562" cy="93473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Gill Sans"/>
                  <a:ea typeface="Gill Sans"/>
                  <a:cs typeface="Gill Sans"/>
                  <a:sym typeface="Gill Sans"/>
                </a:rPr>
                <a:t>Health</a:t>
              </a:r>
              <a:r>
                <a:rPr lang="en-US" sz="1600" b="0" i="0" u="none" strike="noStrike" cap="none">
                  <a:solidFill>
                    <a:schemeClr val="lt1"/>
                  </a:solidFill>
                  <a:latin typeface="Gill Sans"/>
                  <a:ea typeface="Gill Sans"/>
                  <a:cs typeface="Gill Sans"/>
                  <a:sym typeface="Gill Sans"/>
                </a:rPr>
                <a:t> </a:t>
              </a:r>
              <a:endParaRPr sz="1600" b="0" i="0" u="none" strike="noStrike" cap="none">
                <a:solidFill>
                  <a:schemeClr val="lt1"/>
                </a:solidFill>
                <a:latin typeface="Gill Sans"/>
                <a:ea typeface="Gill Sans"/>
                <a:cs typeface="Gill Sans"/>
                <a:sym typeface="Gill Sans"/>
              </a:endParaRPr>
            </a:p>
          </p:txBody>
        </p:sp>
        <p:sp>
          <p:nvSpPr>
            <p:cNvPr id="878" name="Google Shape;878;p120"/>
            <p:cNvSpPr/>
            <p:nvPr/>
          </p:nvSpPr>
          <p:spPr>
            <a:xfrm>
              <a:off x="2606191" y="778717"/>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120"/>
            <p:cNvSpPr/>
            <p:nvPr/>
          </p:nvSpPr>
          <p:spPr>
            <a:xfrm>
              <a:off x="2793038" y="0"/>
              <a:ext cx="1577124" cy="1354252"/>
            </a:xfrm>
            <a:prstGeom prst="hexagon">
              <a:avLst>
                <a:gd name="adj" fmla="val 25000"/>
                <a:gd name="vf" fmla="val 115470"/>
              </a:avLst>
            </a:prstGeom>
            <a:blipFill rotWithShape="1">
              <a:blip r:embed="rId5">
                <a:alphaModFix/>
              </a:blip>
              <a:stretch>
                <a:fillRect l="-13996" r="-13997"/>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120"/>
            <p:cNvSpPr/>
            <p:nvPr/>
          </p:nvSpPr>
          <p:spPr>
            <a:xfrm>
              <a:off x="2927302" y="599952"/>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120"/>
            <p:cNvSpPr/>
            <p:nvPr/>
          </p:nvSpPr>
          <p:spPr>
            <a:xfrm>
              <a:off x="4239342" y="749940"/>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120"/>
            <p:cNvSpPr txBox="1"/>
            <p:nvPr/>
          </p:nvSpPr>
          <p:spPr>
            <a:xfrm>
              <a:off x="4483623" y="959701"/>
              <a:ext cx="1088562" cy="934730"/>
            </a:xfrm>
            <a:prstGeom prst="rect">
              <a:avLst/>
            </a:prstGeom>
            <a:noFill/>
            <a:ln>
              <a:noFill/>
            </a:ln>
          </p:spPr>
          <p:txBody>
            <a:bodyPr spcFirstLastPara="1" wrap="square" lIns="0" tIns="17775" rIns="0" bIns="177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n-US" sz="1400" b="0" i="0" u="none" strike="noStrike" cap="none">
                  <a:solidFill>
                    <a:schemeClr val="lt1"/>
                  </a:solidFill>
                  <a:latin typeface="Gill Sans"/>
                  <a:ea typeface="Gill Sans"/>
                  <a:cs typeface="Gill Sans"/>
                  <a:sym typeface="Gill Sans"/>
                </a:rPr>
                <a:t>Governance</a:t>
              </a:r>
              <a:endParaRPr sz="1400" b="0" i="0" u="none" strike="noStrike" cap="none">
                <a:solidFill>
                  <a:schemeClr val="lt1"/>
                </a:solidFill>
                <a:latin typeface="Gill Sans"/>
                <a:ea typeface="Gill Sans"/>
                <a:cs typeface="Gill Sans"/>
                <a:sym typeface="Gill Sans"/>
              </a:endParaRPr>
            </a:p>
          </p:txBody>
        </p:sp>
        <p:sp>
          <p:nvSpPr>
            <p:cNvPr id="883" name="Google Shape;883;p120"/>
            <p:cNvSpPr/>
            <p:nvPr/>
          </p:nvSpPr>
          <p:spPr>
            <a:xfrm>
              <a:off x="5604065" y="1349892"/>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120"/>
            <p:cNvSpPr/>
            <p:nvPr/>
          </p:nvSpPr>
          <p:spPr>
            <a:xfrm>
              <a:off x="5596539" y="1511216"/>
              <a:ext cx="1577124" cy="1354252"/>
            </a:xfrm>
            <a:prstGeom prst="hexagon">
              <a:avLst>
                <a:gd name="adj" fmla="val 25000"/>
                <a:gd name="vf" fmla="val 115470"/>
              </a:avLst>
            </a:prstGeom>
            <a:blipFill rotWithShape="1">
              <a:blip r:embed="rId6">
                <a:alphaModFix/>
              </a:blip>
              <a:stretch>
                <a:fillRect l="-32995" r="-32995"/>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120"/>
            <p:cNvSpPr/>
            <p:nvPr/>
          </p:nvSpPr>
          <p:spPr>
            <a:xfrm>
              <a:off x="5904270" y="1535633"/>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120"/>
            <p:cNvSpPr/>
            <p:nvPr/>
          </p:nvSpPr>
          <p:spPr>
            <a:xfrm>
              <a:off x="5596539" y="14388"/>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120"/>
            <p:cNvSpPr txBox="1"/>
            <p:nvPr/>
          </p:nvSpPr>
          <p:spPr>
            <a:xfrm>
              <a:off x="5840820" y="224149"/>
              <a:ext cx="1088562" cy="934730"/>
            </a:xfrm>
            <a:prstGeom prst="rect">
              <a:avLst/>
            </a:prstGeom>
            <a:noFill/>
            <a:ln>
              <a:noFill/>
            </a:ln>
          </p:spPr>
          <p:txBody>
            <a:bodyPr spcFirstLastPara="1" wrap="square" lIns="0" tIns="20300" rIns="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Gill Sans"/>
                  <a:ea typeface="Gill Sans"/>
                  <a:cs typeface="Gill Sans"/>
                  <a:sym typeface="Gill Sans"/>
                </a:rPr>
                <a:t>Agriculture</a:t>
              </a:r>
              <a:endParaRPr sz="1600" b="0" i="0" u="none" strike="noStrike" cap="none">
                <a:solidFill>
                  <a:schemeClr val="lt1"/>
                </a:solidFill>
                <a:latin typeface="Gill Sans"/>
                <a:ea typeface="Gill Sans"/>
                <a:cs typeface="Gill Sans"/>
                <a:sym typeface="Gill Sans"/>
              </a:endParaRPr>
            </a:p>
          </p:txBody>
        </p:sp>
        <p:sp>
          <p:nvSpPr>
            <p:cNvPr id="888" name="Google Shape;888;p120"/>
            <p:cNvSpPr/>
            <p:nvPr/>
          </p:nvSpPr>
          <p:spPr>
            <a:xfrm>
              <a:off x="6961261" y="621316"/>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120"/>
            <p:cNvSpPr/>
            <p:nvPr/>
          </p:nvSpPr>
          <p:spPr>
            <a:xfrm>
              <a:off x="6953735" y="769996"/>
              <a:ext cx="1577124" cy="1354252"/>
            </a:xfrm>
            <a:prstGeom prst="hexagon">
              <a:avLst>
                <a:gd name="adj" fmla="val 25000"/>
                <a:gd name="vf" fmla="val 115470"/>
              </a:avLst>
            </a:prstGeom>
            <a:blipFill rotWithShape="1">
              <a:blip r:embed="rId7">
                <a:alphaModFix/>
              </a:blip>
              <a:stretch>
                <a:fillRect l="-52991" r="-52993"/>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120"/>
            <p:cNvSpPr/>
            <p:nvPr/>
          </p:nvSpPr>
          <p:spPr>
            <a:xfrm>
              <a:off x="7268156" y="800081"/>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120"/>
            <p:cNvSpPr/>
            <p:nvPr/>
          </p:nvSpPr>
          <p:spPr>
            <a:xfrm>
              <a:off x="6953735" y="2264645"/>
              <a:ext cx="1577124" cy="1354252"/>
            </a:xfrm>
            <a:prstGeom prst="hexagon">
              <a:avLst>
                <a:gd name="adj" fmla="val 25000"/>
                <a:gd name="vf" fmla="val 115470"/>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120"/>
            <p:cNvSpPr txBox="1"/>
            <p:nvPr/>
          </p:nvSpPr>
          <p:spPr>
            <a:xfrm>
              <a:off x="7198016" y="2474406"/>
              <a:ext cx="1088562" cy="93473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Gill Sans"/>
                  <a:ea typeface="Gill Sans"/>
                  <a:cs typeface="Gill Sans"/>
                  <a:sym typeface="Gill Sans"/>
                </a:rPr>
                <a:t>Education</a:t>
              </a:r>
              <a:endParaRPr sz="1800" b="0" i="0" u="none" strike="noStrike" cap="none">
                <a:solidFill>
                  <a:schemeClr val="lt1"/>
                </a:solidFill>
                <a:latin typeface="Gill Sans"/>
                <a:ea typeface="Gill Sans"/>
                <a:cs typeface="Gill Sans"/>
                <a:sym typeface="Gill Sans"/>
              </a:endParaRPr>
            </a:p>
          </p:txBody>
        </p:sp>
        <p:sp>
          <p:nvSpPr>
            <p:cNvPr id="893" name="Google Shape;893;p120"/>
            <p:cNvSpPr/>
            <p:nvPr/>
          </p:nvSpPr>
          <p:spPr>
            <a:xfrm>
              <a:off x="7266484" y="3450597"/>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120"/>
            <p:cNvSpPr/>
            <p:nvPr/>
          </p:nvSpPr>
          <p:spPr>
            <a:xfrm>
              <a:off x="5596539" y="3005865"/>
              <a:ext cx="1577124" cy="1354252"/>
            </a:xfrm>
            <a:prstGeom prst="hexagon">
              <a:avLst>
                <a:gd name="adj" fmla="val 25000"/>
                <a:gd name="vf" fmla="val 115470"/>
              </a:avLst>
            </a:prstGeom>
            <a:blipFill rotWithShape="1">
              <a:blip r:embed="rId8">
                <a:alphaModFix/>
              </a:blip>
              <a:stretch>
                <a:fillRect l="-13996" r="-13997"/>
              </a:stretch>
            </a:blip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120"/>
            <p:cNvSpPr/>
            <p:nvPr/>
          </p:nvSpPr>
          <p:spPr>
            <a:xfrm>
              <a:off x="6973804" y="3600149"/>
              <a:ext cx="183969" cy="158708"/>
            </a:xfrm>
            <a:prstGeom prst="hexagon">
              <a:avLst>
                <a:gd name="adj" fmla="val 25000"/>
                <a:gd name="vf" fmla="val 115470"/>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121"/>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18</a:t>
            </a:fld>
            <a:endParaRPr sz="600" b="0" i="0" u="none" strike="noStrike" cap="none">
              <a:solidFill>
                <a:srgbClr val="6C6463"/>
              </a:solidFill>
              <a:latin typeface="Cabin"/>
              <a:ea typeface="Cabin"/>
              <a:cs typeface="Cabin"/>
              <a:sym typeface="Cabin"/>
            </a:endParaRPr>
          </a:p>
        </p:txBody>
      </p:sp>
      <p:sp>
        <p:nvSpPr>
          <p:cNvPr id="902" name="Google Shape;902;p121"/>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800" b="0" i="0" u="none" strike="noStrike" cap="none">
                <a:solidFill>
                  <a:srgbClr val="BA0C2F"/>
                </a:solidFill>
                <a:latin typeface="Cabin"/>
                <a:ea typeface="Cabin"/>
                <a:cs typeface="Cabin"/>
                <a:sym typeface="Cabin"/>
              </a:rPr>
              <a:t>Bottom Line</a:t>
            </a:r>
            <a:endParaRPr sz="2800" b="0" i="0" u="none" strike="noStrike" cap="none">
              <a:solidFill>
                <a:srgbClr val="BA0C2F"/>
              </a:solidFill>
              <a:latin typeface="Cabin"/>
              <a:ea typeface="Cabin"/>
              <a:cs typeface="Cabin"/>
              <a:sym typeface="Cabin"/>
            </a:endParaRPr>
          </a:p>
        </p:txBody>
      </p:sp>
      <p:sp>
        <p:nvSpPr>
          <p:cNvPr id="903" name="Google Shape;903;p121"/>
          <p:cNvSpPr txBox="1">
            <a:spLocks noGrp="1"/>
          </p:cNvSpPr>
          <p:nvPr>
            <p:ph type="body" idx="1"/>
          </p:nvPr>
        </p:nvSpPr>
        <p:spPr>
          <a:xfrm>
            <a:off x="685800" y="1600200"/>
            <a:ext cx="7838400" cy="49206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635C5B"/>
              </a:buClr>
              <a:buSzPts val="2400"/>
              <a:buFont typeface="Arial"/>
              <a:buChar char="•"/>
            </a:pPr>
            <a:r>
              <a:rPr lang="en-US" sz="2400" b="1" i="0" u="none" strike="noStrike" cap="none" dirty="0">
                <a:solidFill>
                  <a:srgbClr val="635C5B"/>
                </a:solidFill>
                <a:latin typeface="Cabin"/>
                <a:ea typeface="Cabin"/>
                <a:cs typeface="Cabin"/>
                <a:sym typeface="Cabin"/>
              </a:rPr>
              <a:t>Where we’ve been:</a:t>
            </a:r>
            <a:r>
              <a:rPr lang="en-US" sz="2400" b="0" i="0" u="none" strike="noStrike" cap="none" dirty="0">
                <a:solidFill>
                  <a:srgbClr val="635C5B"/>
                </a:solidFill>
                <a:latin typeface="Cabin"/>
                <a:ea typeface="Cabin"/>
                <a:cs typeface="Cabin"/>
                <a:sym typeface="Cabin"/>
              </a:rPr>
              <a:t> consistent bipartisan and bicameral support for WASH over the last decade</a:t>
            </a:r>
            <a:endParaRPr sz="2400" b="0" i="0" u="none" strike="noStrike" cap="none" dirty="0">
              <a:solidFill>
                <a:srgbClr val="635C5B"/>
              </a:solidFill>
              <a:latin typeface="Cabin"/>
              <a:ea typeface="Cabin"/>
              <a:cs typeface="Cabin"/>
              <a:sym typeface="Cabin"/>
            </a:endParaRPr>
          </a:p>
          <a:p>
            <a:pPr marL="342900" marR="0" lvl="0" indent="-215900" algn="l" rtl="0">
              <a:lnSpc>
                <a:spcPct val="100000"/>
              </a:lnSpc>
              <a:spcBef>
                <a:spcPts val="1200"/>
              </a:spcBef>
              <a:spcAft>
                <a:spcPts val="0"/>
              </a:spcAft>
              <a:buClr>
                <a:srgbClr val="635C5B"/>
              </a:buClr>
              <a:buSzPts val="2000"/>
              <a:buFont typeface="Arial"/>
              <a:buNone/>
            </a:pPr>
            <a:endParaRPr sz="2400" b="0" i="0" u="none" strike="noStrike" cap="none" dirty="0">
              <a:solidFill>
                <a:srgbClr val="635C5B"/>
              </a:solidFill>
              <a:latin typeface="Cabin"/>
              <a:ea typeface="Cabin"/>
              <a:cs typeface="Cabin"/>
              <a:sym typeface="Cabin"/>
            </a:endParaRPr>
          </a:p>
          <a:p>
            <a:pPr marL="457200" marR="0" lvl="0" indent="-381000" algn="l" rtl="0">
              <a:lnSpc>
                <a:spcPct val="100000"/>
              </a:lnSpc>
              <a:spcBef>
                <a:spcPts val="1200"/>
              </a:spcBef>
              <a:spcAft>
                <a:spcPts val="0"/>
              </a:spcAft>
              <a:buClr>
                <a:srgbClr val="635C5B"/>
              </a:buClr>
              <a:buSzPts val="2400"/>
              <a:buFont typeface="Arial"/>
              <a:buChar char="•"/>
            </a:pPr>
            <a:r>
              <a:rPr lang="en-US" sz="2400" b="1" i="0" u="none" strike="noStrike" cap="none" dirty="0">
                <a:solidFill>
                  <a:srgbClr val="635C5B"/>
                </a:solidFill>
                <a:latin typeface="Cabin"/>
                <a:ea typeface="Cabin"/>
                <a:cs typeface="Cabin"/>
                <a:sym typeface="Cabin"/>
              </a:rPr>
              <a:t>Where we are now:</a:t>
            </a:r>
            <a:r>
              <a:rPr lang="en-US" sz="2400" b="0" i="0" u="none" strike="noStrike" cap="none" dirty="0">
                <a:solidFill>
                  <a:srgbClr val="635C5B"/>
                </a:solidFill>
                <a:latin typeface="Cabin"/>
                <a:ea typeface="Cabin"/>
                <a:cs typeface="Cabin"/>
                <a:sym typeface="Cabin"/>
              </a:rPr>
              <a:t> required USG and Agency strategies in place</a:t>
            </a:r>
            <a:endParaRPr sz="2400" b="0" i="0" u="none" strike="noStrike" cap="none" dirty="0">
              <a:solidFill>
                <a:srgbClr val="635C5B"/>
              </a:solidFill>
              <a:latin typeface="Cabin"/>
              <a:ea typeface="Cabin"/>
              <a:cs typeface="Cabin"/>
              <a:sym typeface="Cabin"/>
            </a:endParaRPr>
          </a:p>
          <a:p>
            <a:pPr marL="342900" marR="0" lvl="0" indent="-215900" algn="l" rtl="0">
              <a:lnSpc>
                <a:spcPct val="100000"/>
              </a:lnSpc>
              <a:spcBef>
                <a:spcPts val="1200"/>
              </a:spcBef>
              <a:spcAft>
                <a:spcPts val="0"/>
              </a:spcAft>
              <a:buClr>
                <a:srgbClr val="635C5B"/>
              </a:buClr>
              <a:buSzPts val="2000"/>
              <a:buFont typeface="Arial"/>
              <a:buNone/>
            </a:pPr>
            <a:endParaRPr sz="2400" b="0" i="0" u="none" strike="noStrike" cap="none" dirty="0">
              <a:solidFill>
                <a:srgbClr val="635C5B"/>
              </a:solidFill>
              <a:latin typeface="Cabin"/>
              <a:ea typeface="Cabin"/>
              <a:cs typeface="Cabin"/>
              <a:sym typeface="Cabin"/>
            </a:endParaRPr>
          </a:p>
          <a:p>
            <a:pPr marL="533400" lvl="0" indent="-457200">
              <a:spcBef>
                <a:spcPts val="1200"/>
              </a:spcBef>
              <a:buSzPts val="2400"/>
            </a:pPr>
            <a:r>
              <a:rPr lang="en-US" sz="2400" b="1" i="0" u="none" strike="noStrike" cap="none" dirty="0">
                <a:solidFill>
                  <a:srgbClr val="635C5B"/>
                </a:solidFill>
                <a:latin typeface="Cabin"/>
                <a:ea typeface="Cabin"/>
                <a:cs typeface="Cabin"/>
                <a:sym typeface="Cabin"/>
              </a:rPr>
              <a:t>Where we’re going:</a:t>
            </a:r>
            <a:r>
              <a:rPr lang="en-US" sz="2400" b="0" i="0" u="none" strike="noStrike" cap="none" dirty="0">
                <a:solidFill>
                  <a:srgbClr val="635C5B"/>
                </a:solidFill>
                <a:latin typeface="Cabin"/>
                <a:ea typeface="Cabin"/>
                <a:cs typeface="Cabin"/>
                <a:sym typeface="Cabin"/>
              </a:rPr>
              <a:t> </a:t>
            </a:r>
            <a:r>
              <a:rPr lang="en-US" sz="2400" dirty="0"/>
              <a:t>Need to redouble pro-poor focus and institutionalize processes for strategy implementation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04"/>
          <p:cNvSpPr txBox="1">
            <a:spLocks noGrp="1"/>
          </p:cNvSpPr>
          <p:nvPr>
            <p:ph type="body" idx="1"/>
          </p:nvPr>
        </p:nvSpPr>
        <p:spPr>
          <a:xfrm>
            <a:off x="685800" y="1600200"/>
            <a:ext cx="7838400" cy="49206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635C5B"/>
              </a:buClr>
              <a:buSzPts val="2400"/>
              <a:buFont typeface="Arial"/>
              <a:buChar char="•"/>
            </a:pPr>
            <a:r>
              <a:rPr lang="en-US" sz="2400" b="1" i="0" u="none" strike="noStrike" cap="none" dirty="0">
                <a:solidFill>
                  <a:srgbClr val="635C5B"/>
                </a:solidFill>
                <a:latin typeface="Cabin"/>
                <a:ea typeface="Cabin"/>
                <a:cs typeface="Cabin"/>
                <a:sym typeface="Cabin"/>
              </a:rPr>
              <a:t>Where we’ve been:</a:t>
            </a:r>
            <a:r>
              <a:rPr lang="en-US" sz="2400" b="0" i="0" u="none" strike="noStrike" cap="none" dirty="0">
                <a:solidFill>
                  <a:srgbClr val="635C5B"/>
                </a:solidFill>
                <a:latin typeface="Cabin"/>
                <a:ea typeface="Cabin"/>
                <a:cs typeface="Cabin"/>
                <a:sym typeface="Cabin"/>
              </a:rPr>
              <a:t> consistent bipartisan and bicameral support for WASH over the last decade</a:t>
            </a:r>
            <a:endParaRPr sz="2400" b="0" i="0" u="none" strike="noStrike" cap="none" dirty="0">
              <a:solidFill>
                <a:srgbClr val="635C5B"/>
              </a:solidFill>
              <a:latin typeface="Cabin"/>
              <a:ea typeface="Cabin"/>
              <a:cs typeface="Cabin"/>
              <a:sym typeface="Cabin"/>
            </a:endParaRPr>
          </a:p>
          <a:p>
            <a:pPr marL="342900" marR="0" lvl="0" indent="-215900" algn="l" rtl="0">
              <a:lnSpc>
                <a:spcPct val="100000"/>
              </a:lnSpc>
              <a:spcBef>
                <a:spcPts val="1200"/>
              </a:spcBef>
              <a:spcAft>
                <a:spcPts val="0"/>
              </a:spcAft>
              <a:buClr>
                <a:srgbClr val="635C5B"/>
              </a:buClr>
              <a:buSzPts val="2000"/>
              <a:buFont typeface="Arial"/>
              <a:buNone/>
            </a:pPr>
            <a:endParaRPr sz="2400" b="0" i="0" u="none" strike="noStrike" cap="none" dirty="0">
              <a:solidFill>
                <a:srgbClr val="635C5B"/>
              </a:solidFill>
              <a:latin typeface="Cabin"/>
              <a:ea typeface="Cabin"/>
              <a:cs typeface="Cabin"/>
              <a:sym typeface="Cabin"/>
            </a:endParaRPr>
          </a:p>
          <a:p>
            <a:pPr marL="457200" marR="0" lvl="0" indent="-381000" algn="l" rtl="0">
              <a:lnSpc>
                <a:spcPct val="100000"/>
              </a:lnSpc>
              <a:spcBef>
                <a:spcPts val="1200"/>
              </a:spcBef>
              <a:spcAft>
                <a:spcPts val="0"/>
              </a:spcAft>
              <a:buClr>
                <a:srgbClr val="635C5B"/>
              </a:buClr>
              <a:buSzPts val="2400"/>
              <a:buFont typeface="Arial"/>
              <a:buChar char="•"/>
            </a:pPr>
            <a:r>
              <a:rPr lang="en-US" sz="2400" b="1" i="0" u="none" strike="noStrike" cap="none" dirty="0">
                <a:solidFill>
                  <a:srgbClr val="635C5B"/>
                </a:solidFill>
                <a:latin typeface="Cabin"/>
                <a:ea typeface="Cabin"/>
                <a:cs typeface="Cabin"/>
                <a:sym typeface="Cabin"/>
              </a:rPr>
              <a:t>Where we are now:</a:t>
            </a:r>
            <a:r>
              <a:rPr lang="en-US" sz="2400" b="0" i="0" u="none" strike="noStrike" cap="none" dirty="0">
                <a:solidFill>
                  <a:srgbClr val="635C5B"/>
                </a:solidFill>
                <a:latin typeface="Cabin"/>
                <a:ea typeface="Cabin"/>
                <a:cs typeface="Cabin"/>
                <a:sym typeface="Cabin"/>
              </a:rPr>
              <a:t> required USG Strategy and Agency Plan in place</a:t>
            </a:r>
            <a:endParaRPr sz="2400" b="0" i="0" u="none" strike="noStrike" cap="none" dirty="0">
              <a:solidFill>
                <a:srgbClr val="635C5B"/>
              </a:solidFill>
              <a:latin typeface="Cabin"/>
              <a:ea typeface="Cabin"/>
              <a:cs typeface="Cabin"/>
              <a:sym typeface="Cabin"/>
            </a:endParaRPr>
          </a:p>
          <a:p>
            <a:pPr marL="342900" marR="0" lvl="0" indent="-215900" algn="l" rtl="0">
              <a:lnSpc>
                <a:spcPct val="100000"/>
              </a:lnSpc>
              <a:spcBef>
                <a:spcPts val="1200"/>
              </a:spcBef>
              <a:spcAft>
                <a:spcPts val="0"/>
              </a:spcAft>
              <a:buClr>
                <a:srgbClr val="635C5B"/>
              </a:buClr>
              <a:buSzPts val="2000"/>
              <a:buFont typeface="Arial"/>
              <a:buNone/>
            </a:pPr>
            <a:endParaRPr sz="2400" b="0" i="0" u="none" strike="noStrike" cap="none" dirty="0">
              <a:solidFill>
                <a:srgbClr val="635C5B"/>
              </a:solidFill>
              <a:latin typeface="Cabin"/>
              <a:ea typeface="Cabin"/>
              <a:cs typeface="Cabin"/>
              <a:sym typeface="Cabin"/>
            </a:endParaRPr>
          </a:p>
          <a:p>
            <a:pPr marL="533400" lvl="0" indent="-457200">
              <a:spcBef>
                <a:spcPts val="1200"/>
              </a:spcBef>
              <a:buSzPts val="2400"/>
            </a:pPr>
            <a:r>
              <a:rPr lang="en-US" sz="2400" b="1" i="0" u="none" strike="noStrike" cap="none" dirty="0">
                <a:solidFill>
                  <a:srgbClr val="635C5B"/>
                </a:solidFill>
                <a:latin typeface="Cabin"/>
                <a:ea typeface="Cabin"/>
                <a:cs typeface="Cabin"/>
                <a:sym typeface="Cabin"/>
              </a:rPr>
              <a:t>Where we’re going:</a:t>
            </a:r>
            <a:r>
              <a:rPr lang="en-US" sz="2400" b="0" i="0" u="none" strike="noStrike" cap="none" dirty="0">
                <a:solidFill>
                  <a:srgbClr val="635C5B"/>
                </a:solidFill>
                <a:latin typeface="Cabin"/>
                <a:ea typeface="Cabin"/>
                <a:cs typeface="Cabin"/>
                <a:sym typeface="Cabin"/>
              </a:rPr>
              <a:t> </a:t>
            </a:r>
            <a:r>
              <a:rPr lang="en-US" sz="2400" dirty="0"/>
              <a:t>Need to redouble pro-poor focus and institutionalize processes for strategy implementation </a:t>
            </a:r>
          </a:p>
        </p:txBody>
      </p:sp>
      <p:sp>
        <p:nvSpPr>
          <p:cNvPr id="727" name="Google Shape;727;p104"/>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2</a:t>
            </a:fld>
            <a:endParaRPr sz="600" b="0" i="0" u="none" strike="noStrike" cap="none">
              <a:solidFill>
                <a:srgbClr val="6C6463"/>
              </a:solidFill>
              <a:latin typeface="Cabin"/>
              <a:ea typeface="Cabin"/>
              <a:cs typeface="Cabin"/>
              <a:sym typeface="Cabin"/>
            </a:endParaRPr>
          </a:p>
        </p:txBody>
      </p:sp>
      <p:sp>
        <p:nvSpPr>
          <p:cNvPr id="728" name="Google Shape;728;p104"/>
          <p:cNvSpPr txBox="1">
            <a:spLocks noGrp="1"/>
          </p:cNvSpPr>
          <p:nvPr>
            <p:ph type="title"/>
          </p:nvPr>
        </p:nvSpPr>
        <p:spPr>
          <a:xfrm>
            <a:off x="686104" y="4572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800" b="0" i="0" u="none" strike="noStrike" cap="none">
                <a:solidFill>
                  <a:srgbClr val="BA0C2F"/>
                </a:solidFill>
                <a:latin typeface="Cabin"/>
                <a:ea typeface="Cabin"/>
                <a:cs typeface="Cabin"/>
                <a:sym typeface="Cabin"/>
              </a:rPr>
              <a:t>Today’s Presentation</a:t>
            </a:r>
            <a:endParaRPr sz="2800" b="0" i="0" u="none" strike="noStrike" cap="none">
              <a:solidFill>
                <a:srgbClr val="BA0C2F"/>
              </a:solidFill>
              <a:latin typeface="Cabin"/>
              <a:ea typeface="Cabin"/>
              <a:cs typeface="Cabin"/>
              <a:sym typeface="Cabi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105"/>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3</a:t>
            </a:fld>
            <a:endParaRPr sz="600" b="0" i="0" u="none" strike="noStrike" cap="none">
              <a:solidFill>
                <a:srgbClr val="6C6463"/>
              </a:solidFill>
              <a:latin typeface="Cabin"/>
              <a:ea typeface="Cabin"/>
              <a:cs typeface="Cabin"/>
              <a:sym typeface="Cabin"/>
            </a:endParaRPr>
          </a:p>
        </p:txBody>
      </p:sp>
      <p:pic>
        <p:nvPicPr>
          <p:cNvPr id="735" name="Google Shape;735;p105" descr="WASH timeline 2005.png"/>
          <p:cNvPicPr preferRelativeResize="0"/>
          <p:nvPr/>
        </p:nvPicPr>
        <p:blipFill rotWithShape="1">
          <a:blip r:embed="rId3">
            <a:alphaModFix/>
          </a:blip>
          <a:srcRect/>
          <a:stretch/>
        </p:blipFill>
        <p:spPr>
          <a:xfrm>
            <a:off x="0" y="426050"/>
            <a:ext cx="21858324" cy="5089425"/>
          </a:xfrm>
          <a:prstGeom prst="rect">
            <a:avLst/>
          </a:prstGeom>
          <a:noFill/>
          <a:ln>
            <a:noFill/>
          </a:ln>
        </p:spPr>
      </p:pic>
      <p:sp>
        <p:nvSpPr>
          <p:cNvPr id="736" name="Google Shape;736;p105"/>
          <p:cNvSpPr/>
          <p:nvPr/>
        </p:nvSpPr>
        <p:spPr>
          <a:xfrm>
            <a:off x="-516975" y="319375"/>
            <a:ext cx="2417700" cy="27375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06"/>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4</a:t>
            </a:fld>
            <a:endParaRPr sz="600" b="0" i="0" u="none" strike="noStrike" cap="none">
              <a:solidFill>
                <a:srgbClr val="6C6463"/>
              </a:solidFill>
              <a:latin typeface="Cabin"/>
              <a:ea typeface="Cabin"/>
              <a:cs typeface="Cabin"/>
              <a:sym typeface="Cabin"/>
            </a:endParaRPr>
          </a:p>
        </p:txBody>
      </p:sp>
      <p:pic>
        <p:nvPicPr>
          <p:cNvPr id="743" name="Google Shape;743;p106" descr="WASH timeline 2013.png"/>
          <p:cNvPicPr preferRelativeResize="0"/>
          <p:nvPr/>
        </p:nvPicPr>
        <p:blipFill rotWithShape="1">
          <a:blip r:embed="rId3">
            <a:alphaModFix/>
          </a:blip>
          <a:srcRect/>
          <a:stretch/>
        </p:blipFill>
        <p:spPr>
          <a:xfrm>
            <a:off x="-3480850" y="865475"/>
            <a:ext cx="22787550" cy="5305775"/>
          </a:xfrm>
          <a:prstGeom prst="rect">
            <a:avLst/>
          </a:prstGeom>
          <a:noFill/>
          <a:ln>
            <a:noFill/>
          </a:ln>
        </p:spPr>
      </p:pic>
      <p:sp>
        <p:nvSpPr>
          <p:cNvPr id="744" name="Google Shape;744;p106"/>
          <p:cNvSpPr/>
          <p:nvPr/>
        </p:nvSpPr>
        <p:spPr>
          <a:xfrm>
            <a:off x="2521200" y="724400"/>
            <a:ext cx="2417700" cy="27375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107"/>
          <p:cNvSpPr txBox="1">
            <a:spLocks noGrp="1"/>
          </p:cNvSpPr>
          <p:nvPr>
            <p:ph type="sldNum" idx="12"/>
          </p:nvPr>
        </p:nvSpPr>
        <p:spPr>
          <a:xfrm>
            <a:off x="6858000" y="6520934"/>
            <a:ext cx="2133600" cy="1848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6C6463"/>
                </a:solidFill>
                <a:latin typeface="Cabin"/>
                <a:ea typeface="Cabin"/>
                <a:cs typeface="Cabin"/>
                <a:sym typeface="Cabin"/>
              </a:rPr>
              <a:t>5</a:t>
            </a:fld>
            <a:endParaRPr sz="600" b="0" i="0" u="none" strike="noStrike" cap="none">
              <a:solidFill>
                <a:srgbClr val="6C6463"/>
              </a:solidFill>
              <a:latin typeface="Cabin"/>
              <a:ea typeface="Cabin"/>
              <a:cs typeface="Cabin"/>
              <a:sym typeface="Cabin"/>
            </a:endParaRPr>
          </a:p>
        </p:txBody>
      </p:sp>
      <p:pic>
        <p:nvPicPr>
          <p:cNvPr id="751" name="Google Shape;751;p107" descr="WASH timeline 2014.png"/>
          <p:cNvPicPr preferRelativeResize="0"/>
          <p:nvPr/>
        </p:nvPicPr>
        <p:blipFill rotWithShape="1">
          <a:blip r:embed="rId3">
            <a:alphaModFix/>
          </a:blip>
          <a:srcRect/>
          <a:stretch/>
        </p:blipFill>
        <p:spPr>
          <a:xfrm>
            <a:off x="-4887750" y="1081850"/>
            <a:ext cx="21454199" cy="4995325"/>
          </a:xfrm>
          <a:prstGeom prst="rect">
            <a:avLst/>
          </a:prstGeom>
          <a:noFill/>
          <a:ln>
            <a:noFill/>
          </a:ln>
        </p:spPr>
      </p:pic>
      <p:sp>
        <p:nvSpPr>
          <p:cNvPr id="752" name="Google Shape;752;p107"/>
          <p:cNvSpPr/>
          <p:nvPr/>
        </p:nvSpPr>
        <p:spPr>
          <a:xfrm>
            <a:off x="5484525" y="884325"/>
            <a:ext cx="2417700" cy="27375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108"/>
          <p:cNvSpPr txBox="1">
            <a:spLocks noGrp="1"/>
          </p:cNvSpPr>
          <p:nvPr>
            <p:ph type="sldNum" idx="12"/>
          </p:nvPr>
        </p:nvSpPr>
        <p:spPr>
          <a:xfrm>
            <a:off x="6858000" y="6520933"/>
            <a:ext cx="2133600" cy="18479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50"/>
              <a:buFont typeface="Arial"/>
              <a:buNone/>
            </a:pPr>
            <a:fld id="{00000000-1234-1234-1234-123412341234}" type="slidenum">
              <a:rPr lang="en-US" sz="600" b="0" i="0" u="none" strike="noStrike" cap="none">
                <a:solidFill>
                  <a:srgbClr val="635C5B"/>
                </a:solidFill>
                <a:latin typeface="Cabin"/>
                <a:ea typeface="Cabin"/>
                <a:cs typeface="Cabin"/>
                <a:sym typeface="Cabin"/>
              </a:rPr>
              <a:t>6</a:t>
            </a:fld>
            <a:endParaRPr sz="600" b="0" i="0" u="none" strike="noStrike" cap="none">
              <a:solidFill>
                <a:srgbClr val="635C5B"/>
              </a:solidFill>
              <a:latin typeface="Cabin"/>
              <a:ea typeface="Cabin"/>
              <a:cs typeface="Cabin"/>
              <a:sym typeface="Cabin"/>
            </a:endParaRPr>
          </a:p>
        </p:txBody>
      </p:sp>
      <p:sp>
        <p:nvSpPr>
          <p:cNvPr id="759" name="Google Shape;759;p108"/>
          <p:cNvSpPr txBox="1">
            <a:spLocks noGrp="1"/>
          </p:cNvSpPr>
          <p:nvPr>
            <p:ph type="title"/>
          </p:nvPr>
        </p:nvSpPr>
        <p:spPr>
          <a:xfrm>
            <a:off x="533400" y="304800"/>
            <a:ext cx="7772400" cy="914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400" b="0" i="0" u="none" strike="noStrike" cap="none">
                <a:solidFill>
                  <a:schemeClr val="accent6"/>
                </a:solidFill>
                <a:latin typeface="Gill Sans"/>
                <a:ea typeface="Gill Sans"/>
                <a:cs typeface="Gill Sans"/>
                <a:sym typeface="Gill Sans"/>
              </a:rPr>
              <a:t>HISTORIC WASH FUNDING LEVELS</a:t>
            </a:r>
            <a:endParaRPr sz="2400" b="0" i="0" u="none" strike="noStrike" cap="none">
              <a:solidFill>
                <a:srgbClr val="595959"/>
              </a:solidFill>
              <a:latin typeface="Gill Sans"/>
              <a:ea typeface="Gill Sans"/>
              <a:cs typeface="Gill Sans"/>
              <a:sym typeface="Gill Sans"/>
            </a:endParaRPr>
          </a:p>
        </p:txBody>
      </p:sp>
      <p:sp>
        <p:nvSpPr>
          <p:cNvPr id="760" name="Google Shape;760;p108"/>
          <p:cNvSpPr txBox="1"/>
          <p:nvPr/>
        </p:nvSpPr>
        <p:spPr>
          <a:xfrm>
            <a:off x="762000" y="1371600"/>
            <a:ext cx="7620000" cy="83099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accent3"/>
                </a:solidFill>
                <a:latin typeface="Gill Sans"/>
                <a:ea typeface="Gill Sans"/>
                <a:cs typeface="Gill Sans"/>
                <a:sym typeface="Gill Sans"/>
              </a:rPr>
              <a:t>Congressional Directive</a:t>
            </a:r>
            <a:r>
              <a:rPr lang="en-US" sz="1600" b="0" i="0" u="none" strike="noStrike" cap="none">
                <a:solidFill>
                  <a:schemeClr val="accent3"/>
                </a:solidFill>
                <a:latin typeface="Gill Sans"/>
                <a:ea typeface="Gill Sans"/>
                <a:cs typeface="Gill Sans"/>
                <a:sym typeface="Gill Sans"/>
              </a:rPr>
              <a:t> for water and sanitation in the annual appropriation has increased steadily over the last decade to </a:t>
            </a:r>
            <a:r>
              <a:rPr lang="en-US" sz="1600" b="0" i="0" u="sng" strike="noStrike" cap="none">
                <a:solidFill>
                  <a:schemeClr val="accent3"/>
                </a:solidFill>
                <a:latin typeface="Gill Sans"/>
                <a:ea typeface="Gill Sans"/>
                <a:cs typeface="Gill Sans"/>
                <a:sym typeface="Gill Sans"/>
              </a:rPr>
              <a:t>$400 million </a:t>
            </a:r>
            <a:r>
              <a:rPr lang="en-US" sz="1600" b="0" i="0" u="none" strike="noStrike" cap="none">
                <a:solidFill>
                  <a:schemeClr val="accent3"/>
                </a:solidFill>
                <a:latin typeface="Gill Sans"/>
                <a:ea typeface="Gill Sans"/>
                <a:cs typeface="Gill Sans"/>
                <a:sym typeface="Gill Sans"/>
              </a:rPr>
              <a:t>through FY17, with a </a:t>
            </a:r>
            <a:r>
              <a:rPr lang="en-US" sz="1600" b="0" i="0" u="sng" strike="noStrike" cap="none">
                <a:solidFill>
                  <a:schemeClr val="accent3"/>
                </a:solidFill>
                <a:latin typeface="Gill Sans"/>
                <a:ea typeface="Gill Sans"/>
                <a:cs typeface="Gill Sans"/>
                <a:sym typeface="Gill Sans"/>
              </a:rPr>
              <a:t>$145 million</a:t>
            </a:r>
            <a:r>
              <a:rPr lang="en-US" sz="1600" b="0" i="0" u="none" strike="noStrike" cap="none">
                <a:solidFill>
                  <a:schemeClr val="accent3"/>
                </a:solidFill>
                <a:latin typeface="Gill Sans"/>
                <a:ea typeface="Gill Sans"/>
                <a:cs typeface="Gill Sans"/>
                <a:sym typeface="Gill Sans"/>
              </a:rPr>
              <a:t> sub-directive for Sub-Saharan Africa</a:t>
            </a:r>
            <a:endParaRPr sz="1600" b="0" i="0" u="none" strike="noStrike" cap="none">
              <a:solidFill>
                <a:schemeClr val="accent3"/>
              </a:solidFill>
              <a:latin typeface="Gill Sans"/>
              <a:ea typeface="Gill Sans"/>
              <a:cs typeface="Gill Sans"/>
              <a:sym typeface="Gill Sans"/>
            </a:endParaRPr>
          </a:p>
        </p:txBody>
      </p:sp>
      <p:pic>
        <p:nvPicPr>
          <p:cNvPr id="761" name="Google Shape;761;p108"/>
          <p:cNvPicPr preferRelativeResize="0"/>
          <p:nvPr/>
        </p:nvPicPr>
        <p:blipFill rotWithShape="1">
          <a:blip r:embed="rId3">
            <a:alphaModFix/>
          </a:blip>
          <a:srcRect/>
          <a:stretch/>
        </p:blipFill>
        <p:spPr>
          <a:xfrm>
            <a:off x="609600" y="2438400"/>
            <a:ext cx="7731125" cy="36893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109"/>
          <p:cNvSpPr txBox="1">
            <a:spLocks noGrp="1"/>
          </p:cNvSpPr>
          <p:nvPr>
            <p:ph type="sldNum" idx="12"/>
          </p:nvPr>
        </p:nvSpPr>
        <p:spPr>
          <a:xfrm>
            <a:off x="6858000" y="6520933"/>
            <a:ext cx="2133600" cy="184799"/>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6C6463"/>
              </a:buClr>
              <a:buSzPts val="150"/>
              <a:buFont typeface="Cabin"/>
              <a:buNone/>
            </a:pPr>
            <a:fld id="{00000000-1234-1234-1234-123412341234}" type="slidenum">
              <a:rPr lang="en-US" sz="600" b="0" i="0" u="none" strike="noStrike" cap="none">
                <a:solidFill>
                  <a:srgbClr val="6C6463"/>
                </a:solidFill>
                <a:latin typeface="Cabin"/>
                <a:ea typeface="Cabin"/>
                <a:cs typeface="Cabin"/>
                <a:sym typeface="Cabin"/>
              </a:rPr>
              <a:t>7</a:t>
            </a:fld>
            <a:endParaRPr sz="600" b="0" i="0" u="none" strike="noStrike" cap="none">
              <a:solidFill>
                <a:srgbClr val="6C6463"/>
              </a:solidFill>
              <a:latin typeface="Cabin"/>
              <a:ea typeface="Cabin"/>
              <a:cs typeface="Cabin"/>
              <a:sym typeface="Cabin"/>
            </a:endParaRPr>
          </a:p>
        </p:txBody>
      </p:sp>
      <p:sp>
        <p:nvSpPr>
          <p:cNvPr id="767" name="Google Shape;767;p109"/>
          <p:cNvSpPr txBox="1">
            <a:spLocks noGrp="1"/>
          </p:cNvSpPr>
          <p:nvPr>
            <p:ph type="title"/>
          </p:nvPr>
        </p:nvSpPr>
        <p:spPr>
          <a:xfrm>
            <a:off x="533400" y="493800"/>
            <a:ext cx="7772400" cy="87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51D32"/>
              </a:buClr>
              <a:buSzPts val="700"/>
              <a:buFont typeface="Cabin"/>
              <a:buNone/>
            </a:pPr>
            <a:r>
              <a:rPr lang="en-US" sz="2800" b="0" i="0" u="none" strike="noStrike" cap="none">
                <a:solidFill>
                  <a:srgbClr val="651D32"/>
                </a:solidFill>
                <a:latin typeface="Gill Sans"/>
                <a:ea typeface="Gill Sans"/>
                <a:cs typeface="Gill Sans"/>
                <a:sym typeface="Gill Sans"/>
              </a:rPr>
              <a:t>WATER FOR THE WORLD ACT of 2014 </a:t>
            </a:r>
            <a:br>
              <a:rPr lang="en-US" sz="2800" b="0" i="0" u="none" strike="noStrike" cap="none">
                <a:solidFill>
                  <a:srgbClr val="651D32"/>
                </a:solidFill>
                <a:latin typeface="Gill Sans"/>
                <a:ea typeface="Gill Sans"/>
                <a:cs typeface="Gill Sans"/>
                <a:sym typeface="Gill Sans"/>
              </a:rPr>
            </a:br>
            <a:endParaRPr sz="1800" b="0" i="0" u="none" strike="noStrike" cap="none">
              <a:solidFill>
                <a:srgbClr val="C00000"/>
              </a:solidFill>
              <a:latin typeface="Gill Sans"/>
              <a:ea typeface="Gill Sans"/>
              <a:cs typeface="Gill Sans"/>
              <a:sym typeface="Gill Sans"/>
            </a:endParaRPr>
          </a:p>
        </p:txBody>
      </p:sp>
      <p:pic>
        <p:nvPicPr>
          <p:cNvPr id="768" name="Google Shape;768;p109"/>
          <p:cNvPicPr preferRelativeResize="0"/>
          <p:nvPr/>
        </p:nvPicPr>
        <p:blipFill rotWithShape="1">
          <a:blip r:embed="rId3">
            <a:alphaModFix/>
          </a:blip>
          <a:srcRect r="16933"/>
          <a:stretch/>
        </p:blipFill>
        <p:spPr>
          <a:xfrm>
            <a:off x="30175" y="1371600"/>
            <a:ext cx="9101750" cy="5333999"/>
          </a:xfrm>
          <a:prstGeom prst="rect">
            <a:avLst/>
          </a:prstGeom>
          <a:noFill/>
          <a:ln>
            <a:noFill/>
          </a:ln>
        </p:spPr>
      </p:pic>
      <p:sp>
        <p:nvSpPr>
          <p:cNvPr id="769" name="Google Shape;769;p109"/>
          <p:cNvSpPr txBox="1">
            <a:spLocks noGrp="1"/>
          </p:cNvSpPr>
          <p:nvPr>
            <p:ph type="body" idx="1"/>
          </p:nvPr>
        </p:nvSpPr>
        <p:spPr>
          <a:xfrm>
            <a:off x="304800" y="1371600"/>
            <a:ext cx="4114800" cy="2895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200"/>
              <a:buFont typeface="Arial"/>
              <a:buNone/>
            </a:pPr>
            <a:endParaRPr sz="1200" b="0" i="0" u="none" strike="noStrike" cap="none">
              <a:solidFill>
                <a:schemeClr val="lt1"/>
              </a:solidFill>
              <a:latin typeface="Cabin"/>
              <a:ea typeface="Cabin"/>
              <a:cs typeface="Cabin"/>
              <a:sym typeface="Cabin"/>
            </a:endParaRPr>
          </a:p>
          <a:p>
            <a:pPr marL="0" marR="0" lvl="0" indent="0" algn="l" rtl="0">
              <a:lnSpc>
                <a:spcPct val="100000"/>
              </a:lnSpc>
              <a:spcBef>
                <a:spcPts val="0"/>
              </a:spcBef>
              <a:spcAft>
                <a:spcPts val="0"/>
              </a:spcAft>
              <a:buClr>
                <a:schemeClr val="lt1"/>
              </a:buClr>
              <a:buSzPts val="1400"/>
              <a:buFont typeface="Arial"/>
              <a:buNone/>
            </a:pPr>
            <a:r>
              <a:rPr lang="en-US" sz="1400" b="1" i="0" u="none" strike="noStrike" cap="none">
                <a:solidFill>
                  <a:schemeClr val="lt1"/>
                </a:solidFill>
                <a:latin typeface="Cabin"/>
                <a:ea typeface="Cabin"/>
                <a:cs typeface="Cabin"/>
                <a:sym typeface="Cabin"/>
              </a:rPr>
              <a:t>Amends the Senator Paul Simon Water for the Poor Act of 2005 by requiring: </a:t>
            </a:r>
            <a:endParaRPr sz="1400" b="1" i="0" u="none" strike="noStrike" cap="none">
              <a:solidFill>
                <a:schemeClr val="lt1"/>
              </a:solidFill>
              <a:latin typeface="Cabin"/>
              <a:ea typeface="Cabin"/>
              <a:cs typeface="Cabin"/>
              <a:sym typeface="Cabin"/>
            </a:endParaRPr>
          </a:p>
          <a:p>
            <a:pPr marL="0" marR="0" lvl="0" indent="0" algn="l" rtl="0">
              <a:lnSpc>
                <a:spcPct val="100000"/>
              </a:lnSpc>
              <a:spcBef>
                <a:spcPts val="0"/>
              </a:spcBef>
              <a:spcAft>
                <a:spcPts val="0"/>
              </a:spcAft>
              <a:buClr>
                <a:schemeClr val="lt1"/>
              </a:buClr>
              <a:buSzPts val="1400"/>
              <a:buFont typeface="Arial"/>
              <a:buNone/>
            </a:pPr>
            <a:endParaRPr sz="1400" b="1" i="0" u="none" strike="noStrike" cap="none">
              <a:solidFill>
                <a:schemeClr val="lt1"/>
              </a:solidFill>
              <a:latin typeface="Cabin"/>
              <a:ea typeface="Cabin"/>
              <a:cs typeface="Cabin"/>
              <a:sym typeface="Cabin"/>
            </a:endParaRPr>
          </a:p>
          <a:p>
            <a:pPr marL="342900" marR="0" lvl="0" indent="-342900" algn="l" rtl="0">
              <a:lnSpc>
                <a:spcPct val="100000"/>
              </a:lnSpc>
              <a:spcBef>
                <a:spcPts val="0"/>
              </a:spcBef>
              <a:spcAft>
                <a:spcPts val="0"/>
              </a:spcAft>
              <a:buClr>
                <a:schemeClr val="lt1"/>
              </a:buClr>
              <a:buSzPts val="1400"/>
              <a:buFont typeface="Arial"/>
              <a:buAutoNum type="arabicPeriod"/>
            </a:pPr>
            <a:r>
              <a:rPr lang="en-US" sz="1400" b="0" i="0" u="none" strike="noStrike" cap="none">
                <a:solidFill>
                  <a:schemeClr val="lt1"/>
                </a:solidFill>
                <a:latin typeface="Gill Sans"/>
                <a:ea typeface="Gill Sans"/>
                <a:cs typeface="Gill Sans"/>
                <a:sym typeface="Gill Sans"/>
              </a:rPr>
              <a:t>Designation of a USAID Global Water Coordinator (DAA/SES) and State Special Advisor (DAS/SES)</a:t>
            </a:r>
            <a:endParaRPr sz="2000" b="0" i="0" u="none" strike="noStrike" cap="none">
              <a:solidFill>
                <a:srgbClr val="635C5B"/>
              </a:solidFill>
              <a:latin typeface="Cabin"/>
              <a:ea typeface="Cabin"/>
              <a:cs typeface="Cabin"/>
              <a:sym typeface="Cabin"/>
            </a:endParaRPr>
          </a:p>
          <a:p>
            <a:pPr marL="0" marR="0" lvl="0" indent="0" algn="l"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Gill Sans"/>
              <a:ea typeface="Gill Sans"/>
              <a:cs typeface="Gill Sans"/>
              <a:sym typeface="Gill Sans"/>
            </a:endParaRPr>
          </a:p>
          <a:p>
            <a:pPr marL="342900" marR="0" lvl="0" indent="-342900" algn="l" rtl="0">
              <a:lnSpc>
                <a:spcPct val="100000"/>
              </a:lnSpc>
              <a:spcBef>
                <a:spcPts val="0"/>
              </a:spcBef>
              <a:spcAft>
                <a:spcPts val="0"/>
              </a:spcAft>
              <a:buClr>
                <a:schemeClr val="lt1"/>
              </a:buClr>
              <a:buSzPts val="1400"/>
              <a:buFont typeface="Arial"/>
              <a:buAutoNum type="arabicPeriod"/>
            </a:pPr>
            <a:r>
              <a:rPr lang="en-US" sz="1400" b="0" i="0" u="none" strike="noStrike" cap="none">
                <a:solidFill>
                  <a:schemeClr val="lt1"/>
                </a:solidFill>
                <a:latin typeface="Gill Sans"/>
                <a:ea typeface="Gill Sans"/>
                <a:cs typeface="Gill Sans"/>
                <a:sym typeface="Gill Sans"/>
              </a:rPr>
              <a:t>USAID and DOS to develop a U.S. Global Water Strategy every 5 years (through 2027), including USAID and State Agency Plans, and USAID high priority country plans</a:t>
            </a:r>
            <a:endParaRPr sz="2000" b="0" i="0" u="none" strike="noStrike" cap="none">
              <a:solidFill>
                <a:srgbClr val="635C5B"/>
              </a:solidFill>
              <a:latin typeface="Cabin"/>
              <a:ea typeface="Cabin"/>
              <a:cs typeface="Cabin"/>
              <a:sym typeface="Cabin"/>
            </a:endParaRPr>
          </a:p>
          <a:p>
            <a:pPr marL="285750" marR="0" lvl="0" indent="-196850" algn="l" rtl="0">
              <a:lnSpc>
                <a:spcPct val="100000"/>
              </a:lnSpc>
              <a:spcBef>
                <a:spcPts val="0"/>
              </a:spcBef>
              <a:spcAft>
                <a:spcPts val="0"/>
              </a:spcAft>
              <a:buClr>
                <a:schemeClr val="lt1"/>
              </a:buClr>
              <a:buSzPts val="1400"/>
              <a:buFont typeface="Arial"/>
              <a:buNone/>
            </a:pPr>
            <a:endParaRPr sz="1400" b="1" i="0" u="none" strike="noStrike" cap="none">
              <a:solidFill>
                <a:schemeClr val="lt1"/>
              </a:solidFill>
              <a:latin typeface="Gill Sans"/>
              <a:ea typeface="Gill Sans"/>
              <a:cs typeface="Gill Sans"/>
              <a:sym typeface="Gill Sans"/>
            </a:endParaRPr>
          </a:p>
          <a:p>
            <a:pPr marL="285750" marR="0" lvl="0" indent="-196850" algn="l" rtl="0">
              <a:lnSpc>
                <a:spcPct val="100000"/>
              </a:lnSpc>
              <a:spcBef>
                <a:spcPts val="0"/>
              </a:spcBef>
              <a:spcAft>
                <a:spcPts val="0"/>
              </a:spcAft>
              <a:buClr>
                <a:schemeClr val="lt1"/>
              </a:buClr>
              <a:buSzPts val="1400"/>
              <a:buFont typeface="Arial"/>
              <a:buNone/>
            </a:pPr>
            <a:endParaRPr sz="1400" b="1" i="0" u="none" strike="noStrike" cap="none">
              <a:solidFill>
                <a:schemeClr val="lt1"/>
              </a:solidFill>
              <a:latin typeface="Gill Sans"/>
              <a:ea typeface="Gill Sans"/>
              <a:cs typeface="Gill Sans"/>
              <a:sym typeface="Gill Sans"/>
            </a:endParaRPr>
          </a:p>
          <a:p>
            <a:pPr marL="0" marR="0" lvl="0" indent="0" algn="l" rtl="0">
              <a:lnSpc>
                <a:spcPct val="100000"/>
              </a:lnSpc>
              <a:spcBef>
                <a:spcPts val="0"/>
              </a:spcBef>
              <a:spcAft>
                <a:spcPts val="0"/>
              </a:spcAft>
              <a:buClr>
                <a:schemeClr val="lt1"/>
              </a:buClr>
              <a:buSzPts val="1400"/>
              <a:buFont typeface="Arial"/>
              <a:buNone/>
            </a:pPr>
            <a:endParaRPr sz="1400" b="1" i="0" u="none" strike="noStrike" cap="none">
              <a:solidFill>
                <a:schemeClr val="lt1"/>
              </a:solidFill>
              <a:latin typeface="Gill Sans"/>
              <a:ea typeface="Gill Sans"/>
              <a:cs typeface="Gill Sans"/>
              <a:sym typeface="Gill Sans"/>
            </a:endParaRPr>
          </a:p>
          <a:p>
            <a:pPr marL="0" marR="0" lvl="0" indent="0" algn="l"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Gill Sans"/>
              <a:ea typeface="Gill Sans"/>
              <a:cs typeface="Gill Sans"/>
              <a:sym typeface="Gill Sans"/>
            </a:endParaRPr>
          </a:p>
          <a:p>
            <a:pPr marL="0" marR="0" lvl="0" indent="0" algn="l"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Gill Sans"/>
              <a:ea typeface="Gill Sans"/>
              <a:cs typeface="Gill Sans"/>
              <a:sym typeface="Gill Sans"/>
            </a:endParaRPr>
          </a:p>
          <a:p>
            <a:pPr marL="0" marR="0" lvl="0" indent="0" algn="l"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Gill Sans"/>
              <a:ea typeface="Gill Sans"/>
              <a:cs typeface="Gill Sans"/>
              <a:sym typeface="Gill Sans"/>
            </a:endParaRPr>
          </a:p>
        </p:txBody>
      </p:sp>
      <p:sp>
        <p:nvSpPr>
          <p:cNvPr id="770" name="Google Shape;770;p109"/>
          <p:cNvSpPr/>
          <p:nvPr/>
        </p:nvSpPr>
        <p:spPr>
          <a:xfrm>
            <a:off x="5626729" y="1886139"/>
            <a:ext cx="3505200" cy="1600438"/>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lt1"/>
              </a:buClr>
              <a:buSzPts val="1400"/>
              <a:buFont typeface="Arial"/>
              <a:buAutoNum type="arabicPeriod" startAt="3"/>
            </a:pPr>
            <a:r>
              <a:rPr lang="en-US" sz="1400" b="0" i="0" u="none" strike="noStrike" cap="none">
                <a:solidFill>
                  <a:schemeClr val="lt1"/>
                </a:solidFill>
                <a:latin typeface="Gill Sans"/>
                <a:ea typeface="Gill Sans"/>
                <a:cs typeface="Gill Sans"/>
                <a:sym typeface="Gill Sans"/>
              </a:rPr>
              <a:t>Annual designation of high priority countries by USAID based on need and opportunity criteria</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chemeClr val="lt1"/>
              </a:buClr>
              <a:buSzPts val="1400"/>
              <a:buFont typeface="Arial"/>
              <a:buNone/>
            </a:pPr>
            <a:endParaRPr sz="1400" b="0" i="0" u="none" strike="noStrike" cap="none">
              <a:solidFill>
                <a:schemeClr val="lt1"/>
              </a:solidFill>
              <a:latin typeface="Gill Sans"/>
              <a:ea typeface="Gill Sans"/>
              <a:cs typeface="Gill Sans"/>
              <a:sym typeface="Gill Sans"/>
            </a:endParaRPr>
          </a:p>
          <a:p>
            <a:pPr marL="342900" marR="0" lvl="0" indent="-342900" algn="l" rtl="0">
              <a:lnSpc>
                <a:spcPct val="100000"/>
              </a:lnSpc>
              <a:spcBef>
                <a:spcPts val="0"/>
              </a:spcBef>
              <a:spcAft>
                <a:spcPts val="0"/>
              </a:spcAft>
              <a:buClr>
                <a:schemeClr val="lt1"/>
              </a:buClr>
              <a:buSzPts val="1400"/>
              <a:buFont typeface="Arial"/>
              <a:buAutoNum type="arabicPeriod" startAt="3"/>
            </a:pPr>
            <a:r>
              <a:rPr lang="en-US" sz="1400" b="0" i="0" u="none" strike="noStrike" cap="none">
                <a:solidFill>
                  <a:schemeClr val="lt1"/>
                </a:solidFill>
                <a:latin typeface="Gill Sans"/>
                <a:ea typeface="Gill Sans"/>
                <a:cs typeface="Gill Sans"/>
                <a:sym typeface="Gill Sans"/>
              </a:rPr>
              <a:t>Notification of intent to obligate WASH resources in countries outside of a top 50 global ‘needs index’</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110"/>
          <p:cNvSpPr txBox="1">
            <a:spLocks noGrp="1"/>
          </p:cNvSpPr>
          <p:nvPr>
            <p:ph type="body" idx="1"/>
          </p:nvPr>
        </p:nvSpPr>
        <p:spPr>
          <a:xfrm>
            <a:off x="686099" y="1100341"/>
            <a:ext cx="7772400" cy="5191800"/>
          </a:xfrm>
          <a:prstGeom prst="rect">
            <a:avLst/>
          </a:prstGeom>
          <a:noFill/>
          <a:ln>
            <a:noFill/>
          </a:ln>
        </p:spPr>
        <p:txBody>
          <a:bodyPr spcFirstLastPara="1" wrap="square" lIns="91425" tIns="45700" rIns="91425" bIns="45700" anchor="t" anchorCtr="0">
            <a:noAutofit/>
          </a:bodyPr>
          <a:lstStyle/>
          <a:p>
            <a:pPr marL="230186" marR="0" lvl="0" indent="-192086" algn="l" rtl="0">
              <a:lnSpc>
                <a:spcPct val="100000"/>
              </a:lnSpc>
              <a:spcBef>
                <a:spcPts val="0"/>
              </a:spcBef>
              <a:spcAft>
                <a:spcPts val="0"/>
              </a:spcAft>
              <a:buClr>
                <a:schemeClr val="dk1"/>
              </a:buClr>
              <a:buSzPts val="2400"/>
              <a:buFont typeface="Arial"/>
              <a:buChar char="•"/>
            </a:pPr>
            <a:r>
              <a:rPr lang="en-US" sz="2400" b="0" i="0" u="none" strike="noStrike" cap="none">
                <a:solidFill>
                  <a:schemeClr val="dk1"/>
                </a:solidFill>
                <a:latin typeface="Cabin"/>
                <a:ea typeface="Cabin"/>
                <a:cs typeface="Cabin"/>
                <a:sym typeface="Cabin"/>
              </a:rPr>
              <a:t> Government-wide U.S. Global Water Strategy released in November 2017, organized around four high-level strategic objectives:</a:t>
            </a:r>
            <a:endParaRPr sz="2400" b="0" i="0" u="none" strike="noStrike" cap="none">
              <a:solidFill>
                <a:schemeClr val="dk1"/>
              </a:solidFill>
              <a:latin typeface="Cabin"/>
              <a:ea typeface="Cabin"/>
              <a:cs typeface="Cabin"/>
              <a:sym typeface="Cabin"/>
            </a:endParaRPr>
          </a:p>
          <a:p>
            <a:pPr marL="901700" marR="0" lvl="1" indent="-457200" algn="l" rtl="0">
              <a:lnSpc>
                <a:spcPct val="100000"/>
              </a:lnSpc>
              <a:spcBef>
                <a:spcPts val="1200"/>
              </a:spcBef>
              <a:spcAft>
                <a:spcPts val="0"/>
              </a:spcAft>
              <a:buClr>
                <a:schemeClr val="dk1"/>
              </a:buClr>
              <a:buSzPts val="2000"/>
              <a:buFont typeface="Arial"/>
              <a:buAutoNum type="arabicPeriod"/>
            </a:pPr>
            <a:r>
              <a:rPr lang="en-US" sz="2000" b="0" i="0" u="none" strike="noStrike" cap="none">
                <a:solidFill>
                  <a:schemeClr val="dk1"/>
                </a:solidFill>
                <a:latin typeface="Cabin"/>
                <a:ea typeface="Cabin"/>
                <a:cs typeface="Cabin"/>
                <a:sym typeface="Cabin"/>
              </a:rPr>
              <a:t>Increase sustainable access to safe drinking water, sanitation and hygiene. </a:t>
            </a:r>
            <a:endParaRPr sz="2000" b="0" i="0" u="none" strike="noStrike" cap="none">
              <a:solidFill>
                <a:schemeClr val="dk1"/>
              </a:solidFill>
              <a:latin typeface="Cabin"/>
              <a:ea typeface="Cabin"/>
              <a:cs typeface="Cabin"/>
              <a:sym typeface="Cabin"/>
            </a:endParaRPr>
          </a:p>
          <a:p>
            <a:pPr marL="901700" marR="0" lvl="1" indent="-457200" algn="l" rtl="0">
              <a:lnSpc>
                <a:spcPct val="100000"/>
              </a:lnSpc>
              <a:spcBef>
                <a:spcPts val="1200"/>
              </a:spcBef>
              <a:spcAft>
                <a:spcPts val="0"/>
              </a:spcAft>
              <a:buClr>
                <a:schemeClr val="dk1"/>
              </a:buClr>
              <a:buSzPts val="2000"/>
              <a:buFont typeface="Arial"/>
              <a:buAutoNum type="arabicPeriod"/>
            </a:pPr>
            <a:r>
              <a:rPr lang="en-US" sz="2000" b="0" i="0" u="none" strike="noStrike" cap="none">
                <a:solidFill>
                  <a:schemeClr val="dk1"/>
                </a:solidFill>
                <a:latin typeface="Cabin"/>
                <a:ea typeface="Cabin"/>
                <a:cs typeface="Cabin"/>
                <a:sym typeface="Cabin"/>
              </a:rPr>
              <a:t>Improve management of water resources. </a:t>
            </a:r>
            <a:endParaRPr sz="2000" b="0" i="0" u="none" strike="noStrike" cap="none">
              <a:solidFill>
                <a:schemeClr val="dk1"/>
              </a:solidFill>
              <a:latin typeface="Cabin"/>
              <a:ea typeface="Cabin"/>
              <a:cs typeface="Cabin"/>
              <a:sym typeface="Cabin"/>
            </a:endParaRPr>
          </a:p>
          <a:p>
            <a:pPr marL="901700" marR="0" lvl="1" indent="-457200" algn="l" rtl="0">
              <a:lnSpc>
                <a:spcPct val="100000"/>
              </a:lnSpc>
              <a:spcBef>
                <a:spcPts val="1200"/>
              </a:spcBef>
              <a:spcAft>
                <a:spcPts val="0"/>
              </a:spcAft>
              <a:buClr>
                <a:schemeClr val="dk1"/>
              </a:buClr>
              <a:buSzPts val="2000"/>
              <a:buFont typeface="Arial"/>
              <a:buAutoNum type="arabicPeriod"/>
            </a:pPr>
            <a:r>
              <a:rPr lang="en-US" sz="2000" b="0" i="0" u="none" strike="noStrike" cap="none">
                <a:solidFill>
                  <a:schemeClr val="dk1"/>
                </a:solidFill>
                <a:latin typeface="Cabin"/>
                <a:ea typeface="Cabin"/>
                <a:cs typeface="Cabin"/>
                <a:sym typeface="Cabin"/>
              </a:rPr>
              <a:t>Promote cooperation on shared waters. </a:t>
            </a:r>
            <a:endParaRPr sz="2000" b="0" i="0" u="none" strike="noStrike" cap="none">
              <a:solidFill>
                <a:schemeClr val="dk1"/>
              </a:solidFill>
              <a:latin typeface="Cabin"/>
              <a:ea typeface="Cabin"/>
              <a:cs typeface="Cabin"/>
              <a:sym typeface="Cabin"/>
            </a:endParaRPr>
          </a:p>
          <a:p>
            <a:pPr marL="901700" marR="0" lvl="1" indent="-457200" algn="l" rtl="0">
              <a:lnSpc>
                <a:spcPct val="100000"/>
              </a:lnSpc>
              <a:spcBef>
                <a:spcPts val="1200"/>
              </a:spcBef>
              <a:spcAft>
                <a:spcPts val="0"/>
              </a:spcAft>
              <a:buClr>
                <a:schemeClr val="dk1"/>
              </a:buClr>
              <a:buSzPts val="2000"/>
              <a:buFont typeface="Arial"/>
              <a:buAutoNum type="arabicPeriod"/>
            </a:pPr>
            <a:r>
              <a:rPr lang="en-US" sz="2000" b="0" i="0" u="none" strike="noStrike" cap="none">
                <a:solidFill>
                  <a:schemeClr val="dk1"/>
                </a:solidFill>
                <a:latin typeface="Cabin"/>
                <a:ea typeface="Cabin"/>
                <a:cs typeface="Cabin"/>
                <a:sym typeface="Cabin"/>
              </a:rPr>
              <a:t>Strengthen sector governance, finance and institutions </a:t>
            </a:r>
            <a:endParaRPr sz="2000" b="0" i="0" u="none" strike="noStrike" cap="none">
              <a:solidFill>
                <a:schemeClr val="dk1"/>
              </a:solidFill>
              <a:latin typeface="Cabin"/>
              <a:ea typeface="Cabin"/>
              <a:cs typeface="Cabin"/>
              <a:sym typeface="Cabin"/>
            </a:endParaRPr>
          </a:p>
          <a:p>
            <a:pPr marL="230186" marR="0" lvl="0" indent="-230186" algn="l" rtl="0">
              <a:lnSpc>
                <a:spcPct val="100000"/>
              </a:lnSpc>
              <a:spcBef>
                <a:spcPts val="1200"/>
              </a:spcBef>
              <a:spcAft>
                <a:spcPts val="0"/>
              </a:spcAft>
              <a:buClr>
                <a:schemeClr val="dk1"/>
              </a:buClr>
              <a:buSzPts val="2000"/>
              <a:buFont typeface="Arial"/>
              <a:buChar char="•"/>
            </a:pPr>
            <a:r>
              <a:rPr lang="en-US" sz="2000" b="0" i="0" u="none" strike="noStrike" cap="none">
                <a:solidFill>
                  <a:schemeClr val="dk1"/>
                </a:solidFill>
                <a:latin typeface="Cabin"/>
                <a:ea typeface="Cabin"/>
                <a:cs typeface="Cabin"/>
                <a:sym typeface="Cabin"/>
              </a:rPr>
              <a:t>The  Strategy includes USAID and State Agency Specific Plans, as required by the WftW Act</a:t>
            </a:r>
            <a:endParaRPr sz="2000" b="0" i="0" u="none" strike="noStrike" cap="none">
              <a:solidFill>
                <a:schemeClr val="dk1"/>
              </a:solidFill>
              <a:latin typeface="Cabin"/>
              <a:ea typeface="Cabin"/>
              <a:cs typeface="Cabin"/>
              <a:sym typeface="Cabin"/>
            </a:endParaRPr>
          </a:p>
          <a:p>
            <a:pPr marL="230186" marR="0" lvl="0" indent="-103186" algn="l" rtl="0">
              <a:lnSpc>
                <a:spcPct val="100000"/>
              </a:lnSpc>
              <a:spcBef>
                <a:spcPts val="1200"/>
              </a:spcBef>
              <a:spcAft>
                <a:spcPts val="0"/>
              </a:spcAft>
              <a:buClr>
                <a:schemeClr val="dk1"/>
              </a:buClr>
              <a:buSzPts val="2000"/>
              <a:buFont typeface="Arial"/>
              <a:buNone/>
            </a:pPr>
            <a:endParaRPr sz="2000" b="0" i="0" u="none" strike="noStrike" cap="none">
              <a:solidFill>
                <a:schemeClr val="dk1"/>
              </a:solidFill>
              <a:latin typeface="Cabin"/>
              <a:ea typeface="Cabin"/>
              <a:cs typeface="Cabin"/>
              <a:sym typeface="Cabin"/>
            </a:endParaRPr>
          </a:p>
        </p:txBody>
      </p:sp>
      <p:sp>
        <p:nvSpPr>
          <p:cNvPr id="776" name="Google Shape;776;p110"/>
          <p:cNvSpPr txBox="1">
            <a:spLocks noGrp="1"/>
          </p:cNvSpPr>
          <p:nvPr>
            <p:ph type="title"/>
          </p:nvPr>
        </p:nvSpPr>
        <p:spPr>
          <a:xfrm>
            <a:off x="686104" y="457200"/>
            <a:ext cx="77724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BA0C2F"/>
              </a:buClr>
              <a:buSzPts val="1400"/>
              <a:buFont typeface="Cabin"/>
              <a:buNone/>
            </a:pPr>
            <a:r>
              <a:rPr lang="en-US" sz="2800" b="0" i="0" u="none" strike="noStrike" cap="none">
                <a:solidFill>
                  <a:srgbClr val="BA0C2F"/>
                </a:solidFill>
                <a:latin typeface="Cabin"/>
                <a:ea typeface="Cabin"/>
                <a:cs typeface="Cabin"/>
                <a:sym typeface="Cabin"/>
              </a:rPr>
              <a:t>Where We Are: USG Global Water Strategy</a:t>
            </a:r>
            <a:endParaRPr sz="2800" b="0" i="0" u="none" strike="noStrike" cap="none">
              <a:solidFill>
                <a:srgbClr val="BA0C2F"/>
              </a:solidFill>
              <a:latin typeface="Cabin"/>
              <a:ea typeface="Cabin"/>
              <a:cs typeface="Cabin"/>
              <a:sym typeface="Cab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111"/>
          <p:cNvSpPr txBox="1">
            <a:spLocks noGrp="1"/>
          </p:cNvSpPr>
          <p:nvPr>
            <p:ph type="body" idx="1"/>
          </p:nvPr>
        </p:nvSpPr>
        <p:spPr>
          <a:xfrm>
            <a:off x="686104" y="1219200"/>
            <a:ext cx="7772400" cy="2209798"/>
          </a:xfrm>
          <a:prstGeom prst="rect">
            <a:avLst/>
          </a:prstGeom>
          <a:noFill/>
          <a:ln>
            <a:noFill/>
          </a:ln>
        </p:spPr>
        <p:txBody>
          <a:bodyPr spcFirstLastPara="1" wrap="square" lIns="91425" tIns="45700" rIns="91425" bIns="45700" anchor="t" anchorCtr="0">
            <a:noAutofit/>
          </a:bodyPr>
          <a:lstStyle/>
          <a:p>
            <a:pPr marL="230188" marR="0" lvl="0" indent="-230188" algn="l" rtl="0">
              <a:lnSpc>
                <a:spcPct val="100000"/>
              </a:lnSpc>
              <a:spcBef>
                <a:spcPts val="0"/>
              </a:spcBef>
              <a:spcAft>
                <a:spcPts val="0"/>
              </a:spcAft>
              <a:buClr>
                <a:srgbClr val="6C6463"/>
              </a:buClr>
              <a:buSzPts val="1600"/>
              <a:buFont typeface="Arial"/>
              <a:buChar char="•"/>
            </a:pPr>
            <a:r>
              <a:rPr lang="en-US" sz="1600" b="0" i="0" u="none" strike="noStrike" cap="none">
                <a:solidFill>
                  <a:srgbClr val="6C6463"/>
                </a:solidFill>
                <a:latin typeface="Cabin"/>
                <a:ea typeface="Cabin"/>
                <a:cs typeface="Cabin"/>
                <a:sym typeface="Cabin"/>
              </a:rPr>
              <a:t>New </a:t>
            </a:r>
            <a:r>
              <a:rPr lang="en-US" sz="1600" b="1" i="0" u="none" strike="noStrike" cap="none">
                <a:solidFill>
                  <a:srgbClr val="6C6463"/>
                </a:solidFill>
                <a:latin typeface="Cabin"/>
                <a:ea typeface="Cabin"/>
                <a:cs typeface="Cabin"/>
                <a:sym typeface="Cabin"/>
              </a:rPr>
              <a:t>Water and Development Plan </a:t>
            </a:r>
            <a:r>
              <a:rPr lang="en-US" sz="1600" b="0" i="0" u="none" strike="noStrike" cap="none">
                <a:solidFill>
                  <a:srgbClr val="6C6463"/>
                </a:solidFill>
                <a:latin typeface="Cabin"/>
                <a:ea typeface="Cabin"/>
                <a:cs typeface="Cabin"/>
                <a:sym typeface="Cabin"/>
              </a:rPr>
              <a:t>articulates USAID’s contribution to the GWS</a:t>
            </a:r>
            <a:endParaRPr sz="1600" b="0" i="0" u="none" strike="noStrike" cap="none">
              <a:solidFill>
                <a:srgbClr val="6C6463"/>
              </a:solidFill>
              <a:latin typeface="Cabin"/>
              <a:ea typeface="Cabin"/>
              <a:cs typeface="Cabin"/>
              <a:sym typeface="Cabin"/>
            </a:endParaRPr>
          </a:p>
          <a:p>
            <a:pPr marL="230188" marR="0" lvl="0" indent="-230188" algn="l" rtl="0">
              <a:lnSpc>
                <a:spcPct val="100000"/>
              </a:lnSpc>
              <a:spcBef>
                <a:spcPts val="1200"/>
              </a:spcBef>
              <a:spcAft>
                <a:spcPts val="0"/>
              </a:spcAft>
              <a:buClr>
                <a:srgbClr val="6C6463"/>
              </a:buClr>
              <a:buSzPts val="1600"/>
              <a:buFont typeface="Arial"/>
              <a:buChar char="•"/>
            </a:pPr>
            <a:r>
              <a:rPr lang="en-US" sz="1600" b="1" i="0" u="none" strike="noStrike" cap="none">
                <a:solidFill>
                  <a:srgbClr val="6C6463"/>
                </a:solidFill>
                <a:latin typeface="Cabin"/>
                <a:ea typeface="Cabin"/>
                <a:cs typeface="Cabin"/>
                <a:sym typeface="Cabin"/>
              </a:rPr>
              <a:t>Goal</a:t>
            </a:r>
            <a:r>
              <a:rPr lang="en-US" sz="1600" b="0" i="1" u="none" strike="noStrike" cap="none">
                <a:solidFill>
                  <a:srgbClr val="6C6463"/>
                </a:solidFill>
                <a:latin typeface="Cabin"/>
                <a:ea typeface="Cabin"/>
                <a:cs typeface="Cabin"/>
                <a:sym typeface="Cabin"/>
              </a:rPr>
              <a:t>: Increase the availability and sustainable management of safe water and sanitation for the underserved and </a:t>
            </a:r>
            <a:r>
              <a:rPr lang="en-US" sz="1600" i="1"/>
              <a:t>most</a:t>
            </a:r>
            <a:r>
              <a:rPr lang="en-US" sz="1600" b="0" i="1" u="none" strike="noStrike" cap="none">
                <a:solidFill>
                  <a:srgbClr val="6C6463"/>
                </a:solidFill>
                <a:latin typeface="Cabin"/>
                <a:ea typeface="Cabin"/>
                <a:cs typeface="Cabin"/>
                <a:sym typeface="Cabin"/>
              </a:rPr>
              <a:t> vulnerable, in alignment with U.S. national security and foreign policy objectives</a:t>
            </a:r>
            <a:endParaRPr sz="1600" b="0" i="1" u="none" strike="noStrike" cap="none">
              <a:solidFill>
                <a:srgbClr val="6C6463"/>
              </a:solidFill>
              <a:latin typeface="Cabin"/>
              <a:ea typeface="Cabin"/>
              <a:cs typeface="Cabin"/>
              <a:sym typeface="Cabin"/>
            </a:endParaRPr>
          </a:p>
          <a:p>
            <a:pPr marL="230188" marR="0" lvl="0" indent="-230188" algn="l" rtl="0">
              <a:lnSpc>
                <a:spcPct val="100000"/>
              </a:lnSpc>
              <a:spcBef>
                <a:spcPts val="1200"/>
              </a:spcBef>
              <a:spcAft>
                <a:spcPts val="0"/>
              </a:spcAft>
              <a:buClr>
                <a:srgbClr val="6C6463"/>
              </a:buClr>
              <a:buSzPts val="1600"/>
              <a:buFont typeface="Arial"/>
              <a:buChar char="•"/>
            </a:pPr>
            <a:r>
              <a:rPr lang="en-US" sz="1600" b="0" i="0" u="none" strike="noStrike" cap="none">
                <a:solidFill>
                  <a:srgbClr val="6C6463"/>
                </a:solidFill>
                <a:latin typeface="Cabin"/>
                <a:ea typeface="Cabin"/>
                <a:cs typeface="Cabin"/>
                <a:sym typeface="Cabin"/>
              </a:rPr>
              <a:t>New plan builds upon lessons learned, and replaces the </a:t>
            </a:r>
            <a:r>
              <a:rPr lang="en-US" sz="1600" b="0" i="1" u="none" strike="noStrike" cap="none">
                <a:solidFill>
                  <a:srgbClr val="6C6463"/>
                </a:solidFill>
                <a:latin typeface="Cabin"/>
                <a:ea typeface="Cabin"/>
                <a:cs typeface="Cabin"/>
                <a:sym typeface="Cabin"/>
              </a:rPr>
              <a:t>2013 USAID Water and Development Strategy</a:t>
            </a:r>
            <a:endParaRPr sz="1600" b="0" i="0" u="none" strike="noStrike" cap="none">
              <a:solidFill>
                <a:srgbClr val="6C6463"/>
              </a:solidFill>
              <a:latin typeface="Cabin"/>
              <a:ea typeface="Cabin"/>
              <a:cs typeface="Cabin"/>
              <a:sym typeface="Cabin"/>
            </a:endParaRPr>
          </a:p>
          <a:p>
            <a:pPr marL="230188" marR="0" lvl="0" indent="-115888" algn="l" rtl="0">
              <a:lnSpc>
                <a:spcPct val="100000"/>
              </a:lnSpc>
              <a:spcBef>
                <a:spcPts val="1200"/>
              </a:spcBef>
              <a:spcAft>
                <a:spcPts val="0"/>
              </a:spcAft>
              <a:buClr>
                <a:srgbClr val="6C6463"/>
              </a:buClr>
              <a:buSzPts val="1800"/>
              <a:buFont typeface="Arial"/>
              <a:buNone/>
            </a:pPr>
            <a:endParaRPr sz="1800" b="0" i="0" u="none" strike="noStrike" cap="none">
              <a:solidFill>
                <a:srgbClr val="6C6463"/>
              </a:solidFill>
              <a:latin typeface="Cabin"/>
              <a:ea typeface="Cabin"/>
              <a:cs typeface="Cabin"/>
              <a:sym typeface="Cabin"/>
            </a:endParaRPr>
          </a:p>
        </p:txBody>
      </p:sp>
      <p:sp>
        <p:nvSpPr>
          <p:cNvPr id="782" name="Google Shape;782;p111"/>
          <p:cNvSpPr txBox="1">
            <a:spLocks noGrp="1"/>
          </p:cNvSpPr>
          <p:nvPr>
            <p:ph type="dt" idx="10"/>
          </p:nvPr>
        </p:nvSpPr>
        <p:spPr>
          <a:xfrm>
            <a:off x="152400" y="6520934"/>
            <a:ext cx="2133600" cy="1846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600" b="0" i="0" u="none" strike="noStrike" cap="none">
                <a:solidFill>
                  <a:srgbClr val="FFFFFF"/>
                </a:solidFill>
                <a:latin typeface="Cabin"/>
                <a:ea typeface="Cabin"/>
                <a:cs typeface="Cabin"/>
                <a:sym typeface="Cabin"/>
              </a:rPr>
              <a:t>1/12/2018</a:t>
            </a:r>
            <a:endParaRPr sz="600" b="0" i="0" u="none" strike="noStrike" cap="none">
              <a:solidFill>
                <a:srgbClr val="FFFFFF"/>
              </a:solidFill>
              <a:latin typeface="Cabin"/>
              <a:ea typeface="Cabin"/>
              <a:cs typeface="Cabin"/>
              <a:sym typeface="Cabin"/>
            </a:endParaRPr>
          </a:p>
        </p:txBody>
      </p:sp>
      <p:sp>
        <p:nvSpPr>
          <p:cNvPr id="783" name="Google Shape;783;p111"/>
          <p:cNvSpPr txBox="1">
            <a:spLocks noGrp="1"/>
          </p:cNvSpPr>
          <p:nvPr>
            <p:ph type="ftr" idx="11"/>
          </p:nvPr>
        </p:nvSpPr>
        <p:spPr>
          <a:xfrm>
            <a:off x="3124200" y="6520934"/>
            <a:ext cx="2895600" cy="18466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600" b="0" i="0" u="none" strike="noStrike" cap="none">
                <a:solidFill>
                  <a:srgbClr val="FFFFFF"/>
                </a:solidFill>
                <a:latin typeface="Cabin"/>
                <a:ea typeface="Cabin"/>
                <a:cs typeface="Cabin"/>
                <a:sym typeface="Cabin"/>
              </a:rPr>
              <a:t>FOOTER GOES HERE</a:t>
            </a:r>
            <a:endParaRPr sz="600" b="0" i="0" u="none" strike="noStrike" cap="none">
              <a:solidFill>
                <a:srgbClr val="FFFFFF"/>
              </a:solidFill>
              <a:latin typeface="Cabin"/>
              <a:ea typeface="Cabin"/>
              <a:cs typeface="Cabin"/>
              <a:sym typeface="Cabin"/>
            </a:endParaRPr>
          </a:p>
        </p:txBody>
      </p:sp>
      <p:sp>
        <p:nvSpPr>
          <p:cNvPr id="784" name="Google Shape;784;p111"/>
          <p:cNvSpPr txBox="1">
            <a:spLocks noGrp="1"/>
          </p:cNvSpPr>
          <p:nvPr>
            <p:ph type="sldNum" idx="12"/>
          </p:nvPr>
        </p:nvSpPr>
        <p:spPr>
          <a:xfrm>
            <a:off x="6858000" y="6520934"/>
            <a:ext cx="2133600" cy="18466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600"/>
              <a:buFont typeface="Arial"/>
              <a:buNone/>
            </a:pPr>
            <a:fld id="{00000000-1234-1234-1234-123412341234}" type="slidenum">
              <a:rPr lang="en-US" sz="600" b="0" i="0" u="none" strike="noStrike" cap="none">
                <a:solidFill>
                  <a:srgbClr val="FFFFFF"/>
                </a:solidFill>
                <a:latin typeface="Cabin"/>
                <a:ea typeface="Cabin"/>
                <a:cs typeface="Cabin"/>
                <a:sym typeface="Cabin"/>
              </a:rPr>
              <a:t>9</a:t>
            </a:fld>
            <a:endParaRPr sz="600" b="0" i="0" u="none" strike="noStrike" cap="none">
              <a:solidFill>
                <a:srgbClr val="FFFFFF"/>
              </a:solidFill>
              <a:latin typeface="Cabin"/>
              <a:ea typeface="Cabin"/>
              <a:cs typeface="Cabin"/>
              <a:sym typeface="Cabin"/>
            </a:endParaRPr>
          </a:p>
        </p:txBody>
      </p:sp>
      <p:sp>
        <p:nvSpPr>
          <p:cNvPr id="785" name="Google Shape;785;p111"/>
          <p:cNvSpPr txBox="1">
            <a:spLocks noGrp="1"/>
          </p:cNvSpPr>
          <p:nvPr>
            <p:ph type="title"/>
          </p:nvPr>
        </p:nvSpPr>
        <p:spPr>
          <a:xfrm>
            <a:off x="686104" y="304800"/>
            <a:ext cx="7772400" cy="83099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651D32"/>
              </a:buClr>
              <a:buSzPts val="2800"/>
              <a:buFont typeface="Cabin"/>
              <a:buNone/>
            </a:pPr>
            <a:r>
              <a:rPr lang="en-US" sz="2800" b="0" i="0" u="none" strike="noStrike" cap="none">
                <a:solidFill>
                  <a:srgbClr val="651D32"/>
                </a:solidFill>
                <a:latin typeface="Cabin"/>
                <a:ea typeface="Cabin"/>
                <a:cs typeface="Cabin"/>
                <a:sym typeface="Cabin"/>
              </a:rPr>
              <a:t>OVERVIEW</a:t>
            </a:r>
            <a:br>
              <a:rPr lang="en-US" sz="2800" b="0" i="0" u="none" strike="noStrike" cap="none">
                <a:solidFill>
                  <a:srgbClr val="651D32"/>
                </a:solidFill>
                <a:latin typeface="Cabin"/>
                <a:ea typeface="Cabin"/>
                <a:cs typeface="Cabin"/>
                <a:sym typeface="Cabin"/>
              </a:rPr>
            </a:br>
            <a:r>
              <a:rPr lang="en-US" sz="2000" b="0" i="0" u="none" strike="noStrike" cap="none">
                <a:solidFill>
                  <a:srgbClr val="BA0C2F"/>
                </a:solidFill>
                <a:latin typeface="Cabin"/>
                <a:ea typeface="Cabin"/>
                <a:cs typeface="Cabin"/>
                <a:sym typeface="Cabin"/>
              </a:rPr>
              <a:t>USAID WATER AND DEVELOPMENT PLAN</a:t>
            </a:r>
            <a:endParaRPr sz="2000" b="0" i="0" u="none" strike="noStrike" cap="none">
              <a:solidFill>
                <a:srgbClr val="BA0C2F"/>
              </a:solidFill>
              <a:latin typeface="Cabin"/>
              <a:ea typeface="Cabin"/>
              <a:cs typeface="Cabin"/>
              <a:sym typeface="Cabin"/>
            </a:endParaRPr>
          </a:p>
        </p:txBody>
      </p:sp>
      <p:pic>
        <p:nvPicPr>
          <p:cNvPr id="786" name="Google Shape;786;p111"/>
          <p:cNvPicPr preferRelativeResize="0">
            <a:picLocks noGrp="1"/>
          </p:cNvPicPr>
          <p:nvPr>
            <p:ph type="pic" idx="2"/>
          </p:nvPr>
        </p:nvPicPr>
        <p:blipFill rotWithShape="1">
          <a:blip r:embed="rId3">
            <a:alphaModFix/>
          </a:blip>
          <a:srcRect l="170" t="16212" r="-169" b="23920"/>
          <a:stretch/>
        </p:blipFill>
        <p:spPr>
          <a:xfrm>
            <a:off x="152400" y="3177540"/>
            <a:ext cx="8839200" cy="3528060"/>
          </a:xfrm>
          <a:prstGeom prst="rect">
            <a:avLst/>
          </a:prstGeom>
          <a:solidFill>
            <a:schemeClr val="lt1"/>
          </a:solidFill>
          <a:ln>
            <a:noFill/>
          </a:ln>
        </p:spPr>
      </p:pic>
    </p:spTree>
  </p:cSld>
  <p:clrMapOvr>
    <a:masterClrMapping/>
  </p:clrMapOvr>
</p:sld>
</file>

<file path=ppt/theme/theme1.xml><?xml version="1.0" encoding="utf-8"?>
<a:theme xmlns:a="http://schemas.openxmlformats.org/drawingml/2006/main" name="1_USAID-Template_NEW-1.5.16">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3-Template_12.7.2016">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New USAID Branding Feb 2016">
  <a:themeElements>
    <a:clrScheme name="Custom 2">
      <a:dk1>
        <a:srgbClr val="000000"/>
      </a:dk1>
      <a:lt1>
        <a:srgbClr val="FFFFFF"/>
      </a:lt1>
      <a:dk2>
        <a:srgbClr val="002F6C"/>
      </a:dk2>
      <a:lt2>
        <a:srgbClr val="BA0C2F"/>
      </a:lt2>
      <a:accent1>
        <a:srgbClr val="002F6C"/>
      </a:accent1>
      <a:accent2>
        <a:srgbClr val="BA0C2F"/>
      </a:accent2>
      <a:accent3>
        <a:srgbClr val="6C6463"/>
      </a:accent3>
      <a:accent4>
        <a:srgbClr val="000000"/>
      </a:accent4>
      <a:accent5>
        <a:srgbClr val="CFCDC9"/>
      </a:accent5>
      <a:accent6>
        <a:srgbClr val="0067B9"/>
      </a:accent6>
      <a:hlink>
        <a:srgbClr val="6C6463"/>
      </a:hlink>
      <a:folHlink>
        <a:srgbClr val="CFCD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1321</Words>
  <Application>Microsoft Office PowerPoint</Application>
  <PresentationFormat>On-screen Show (4:3)</PresentationFormat>
  <Paragraphs>183</Paragraphs>
  <Slides>18</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Courier New</vt:lpstr>
      <vt:lpstr>Cabin</vt:lpstr>
      <vt:lpstr>Gill Sans</vt:lpstr>
      <vt:lpstr>Noto Sans Symbols</vt:lpstr>
      <vt:lpstr>Calibri</vt:lpstr>
      <vt:lpstr>1_USAID-Template_NEW-1.5.16</vt:lpstr>
      <vt:lpstr>4.3-Template_12.7.2016</vt:lpstr>
      <vt:lpstr>1_New USAID Branding Feb 2016</vt:lpstr>
      <vt:lpstr>Water and Sanitation at USAID  </vt:lpstr>
      <vt:lpstr>Today’s Presentation</vt:lpstr>
      <vt:lpstr>PowerPoint Presentation</vt:lpstr>
      <vt:lpstr>PowerPoint Presentation</vt:lpstr>
      <vt:lpstr>PowerPoint Presentation</vt:lpstr>
      <vt:lpstr>HISTORIC WASH FUNDING LEVELS</vt:lpstr>
      <vt:lpstr>WATER FOR THE WORLD ACT of 2014  </vt:lpstr>
      <vt:lpstr>Where We Are: USG Global Water Strategy</vt:lpstr>
      <vt:lpstr>OVERVIEW USAID WATER AND DEVELOPMENT PLAN</vt:lpstr>
      <vt:lpstr>Agency Plan Results Framework – What’s New?</vt:lpstr>
      <vt:lpstr>TARGETS USAID WATER AND DEVELOPMENT PLAN </vt:lpstr>
      <vt:lpstr> U.S. GLOBAL WATER STRATEGY Statutory Country Prioritization Criteria</vt:lpstr>
      <vt:lpstr>PRIORITY COUNTRIES &amp; REGIONS</vt:lpstr>
      <vt:lpstr>ALIGNED COUNTRIES AND REGIONS </vt:lpstr>
      <vt:lpstr>USAID HIGH-PRIORITY COUNTRIES/REGIONS USAID WATER AND DEVELOPMENT PLAN</vt:lpstr>
      <vt:lpstr>Country Specific Info on Globalwaters.org </vt:lpstr>
      <vt:lpstr>WHERE WE’RE GOING:  Water and sanitation in the journey to self reliance  Need to Address Cross-Cutting Impacts to Achieve GWS Objectives</vt:lpstr>
      <vt:lpstr>Bottom Line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and Sanitation at USAID USAID and Gates Collaboration Meeting August 13, 2018</dc:title>
  <dc:creator>Goldberg, Jeffrey (E3/W)</dc:creator>
  <cp:lastModifiedBy>Dix, Anne (DCHA/ASHA)</cp:lastModifiedBy>
  <cp:revision>3</cp:revision>
  <dcterms:modified xsi:type="dcterms:W3CDTF">2018-09-14T22:48:59Z</dcterms:modified>
</cp:coreProperties>
</file>