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744" r:id="rId2"/>
    <p:sldMasterId id="2147483756" r:id="rId3"/>
  </p:sldMasterIdLst>
  <p:notesMasterIdLst>
    <p:notesMasterId r:id="rId50"/>
  </p:notesMasterIdLst>
  <p:sldIdLst>
    <p:sldId id="278" r:id="rId4"/>
    <p:sldId id="276" r:id="rId5"/>
    <p:sldId id="348" r:id="rId6"/>
    <p:sldId id="349" r:id="rId7"/>
    <p:sldId id="282" r:id="rId8"/>
    <p:sldId id="280" r:id="rId9"/>
    <p:sldId id="332" r:id="rId10"/>
    <p:sldId id="287" r:id="rId11"/>
    <p:sldId id="335" r:id="rId12"/>
    <p:sldId id="336" r:id="rId13"/>
    <p:sldId id="337" r:id="rId14"/>
    <p:sldId id="303" r:id="rId15"/>
    <p:sldId id="306" r:id="rId16"/>
    <p:sldId id="307" r:id="rId17"/>
    <p:sldId id="308" r:id="rId18"/>
    <p:sldId id="309" r:id="rId19"/>
    <p:sldId id="310" r:id="rId20"/>
    <p:sldId id="344" r:id="rId21"/>
    <p:sldId id="312" r:id="rId22"/>
    <p:sldId id="314" r:id="rId23"/>
    <p:sldId id="315" r:id="rId24"/>
    <p:sldId id="317" r:id="rId25"/>
    <p:sldId id="318" r:id="rId26"/>
    <p:sldId id="352" r:id="rId27"/>
    <p:sldId id="353" r:id="rId28"/>
    <p:sldId id="354" r:id="rId29"/>
    <p:sldId id="355" r:id="rId30"/>
    <p:sldId id="356" r:id="rId31"/>
    <p:sldId id="319" r:id="rId32"/>
    <p:sldId id="321" r:id="rId33"/>
    <p:sldId id="322" r:id="rId34"/>
    <p:sldId id="326" r:id="rId35"/>
    <p:sldId id="339" r:id="rId36"/>
    <p:sldId id="350" r:id="rId37"/>
    <p:sldId id="341" r:id="rId38"/>
    <p:sldId id="342" r:id="rId39"/>
    <p:sldId id="328" r:id="rId40"/>
    <p:sldId id="351" r:id="rId41"/>
    <p:sldId id="330" r:id="rId42"/>
    <p:sldId id="334" r:id="rId43"/>
    <p:sldId id="257" r:id="rId44"/>
    <p:sldId id="260" r:id="rId45"/>
    <p:sldId id="290" r:id="rId46"/>
    <p:sldId id="292" r:id="rId47"/>
    <p:sldId id="347" r:id="rId48"/>
    <p:sldId id="28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2B5259"/>
    <a:srgbClr val="5E227A"/>
    <a:srgbClr val="00B050"/>
    <a:srgbClr val="E19B07"/>
    <a:srgbClr val="E8530F"/>
    <a:srgbClr val="BB1881"/>
    <a:srgbClr val="E46C0A"/>
    <a:srgbClr val="DF083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1" d="100"/>
          <a:sy n="71" d="100"/>
        </p:scale>
        <p:origin x="414" y="66"/>
      </p:cViewPr>
      <p:guideLst/>
    </p:cSldViewPr>
  </p:slideViewPr>
  <p:notesTextViewPr>
    <p:cViewPr>
      <p:scale>
        <a:sx n="1" d="1"/>
        <a:sy n="1" d="1"/>
      </p:scale>
      <p:origin x="0" y="0"/>
    </p:cViewPr>
  </p:notesTextViewPr>
  <p:notesViewPr>
    <p:cSldViewPr snapToGrid="0">
      <p:cViewPr varScale="1">
        <p:scale>
          <a:sx n="83" d="100"/>
          <a:sy n="83" d="100"/>
        </p:scale>
        <p:origin x="2010" y="-13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diagrams/_rels/data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image" Target="../media/image163.pn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43A9BD-F40D-440D-AD62-ED29A8417C3B}" type="doc">
      <dgm:prSet loTypeId="urn:microsoft.com/office/officeart/2009/3/layout/RandomtoResultProcess" loCatId="process" qsTypeId="urn:microsoft.com/office/officeart/2005/8/quickstyle/simple1" qsCatId="simple" csTypeId="urn:microsoft.com/office/officeart/2005/8/colors/accent5_2" csCatId="accent5" phldr="1"/>
      <dgm:spPr/>
    </dgm:pt>
    <dgm:pt modelId="{916D4446-1354-408B-8201-19F84DC0F8FC}">
      <dgm:prSet phldrT="[Texte]" custT="1"/>
      <dgm:spPr/>
      <dgm:t>
        <a:bodyPr/>
        <a:lstStyle/>
        <a:p>
          <a:r>
            <a:rPr lang="en-GB" sz="1800" b="1" noProof="0" dirty="0">
              <a:solidFill>
                <a:schemeClr val="tx1"/>
              </a:solidFill>
              <a:latin typeface="Gill Sans MT" panose="020B0502020104020203" pitchFamily="34" charset="0"/>
            </a:rPr>
            <a:t>Mobilize International Cooperation</a:t>
          </a:r>
        </a:p>
      </dgm:t>
    </dgm:pt>
    <dgm:pt modelId="{71169663-C0B9-4F20-8FB4-98C236061276}" type="parTrans" cxnId="{DB4DA6E2-3999-4B88-934E-48CC81574203}">
      <dgm:prSet/>
      <dgm:spPr/>
      <dgm:t>
        <a:bodyPr/>
        <a:lstStyle/>
        <a:p>
          <a:endParaRPr lang="en-GB" noProof="0" dirty="0"/>
        </a:p>
      </dgm:t>
    </dgm:pt>
    <dgm:pt modelId="{6835215D-1190-43CF-AEF9-F381CDDCF8D1}" type="sibTrans" cxnId="{DB4DA6E2-3999-4B88-934E-48CC81574203}">
      <dgm:prSet/>
      <dgm:spPr/>
      <dgm:t>
        <a:bodyPr/>
        <a:lstStyle/>
        <a:p>
          <a:endParaRPr lang="en-GB" noProof="0" dirty="0"/>
        </a:p>
      </dgm:t>
    </dgm:pt>
    <dgm:pt modelId="{947061CC-78FD-4400-9B46-3DA32247E089}">
      <dgm:prSet phldrT="[Texte]" custT="1"/>
      <dgm:spPr/>
      <dgm:t>
        <a:bodyPr/>
        <a:lstStyle/>
        <a:p>
          <a:r>
            <a:rPr lang="en-GB" sz="1800" b="1" noProof="0" dirty="0">
              <a:solidFill>
                <a:schemeClr val="tx1"/>
              </a:solidFill>
              <a:latin typeface="Gill Sans MT" panose="020B0502020104020203" pitchFamily="34" charset="0"/>
            </a:rPr>
            <a:t>Improve Knowledge and Innovation</a:t>
          </a:r>
        </a:p>
      </dgm:t>
    </dgm:pt>
    <dgm:pt modelId="{E1B39C30-8675-4AF8-88ED-3876ADECDEA3}" type="parTrans" cxnId="{776628D0-0680-46CF-B80A-10D2BFFF0F2B}">
      <dgm:prSet/>
      <dgm:spPr/>
      <dgm:t>
        <a:bodyPr/>
        <a:lstStyle/>
        <a:p>
          <a:endParaRPr lang="en-GB" noProof="0" dirty="0"/>
        </a:p>
      </dgm:t>
    </dgm:pt>
    <dgm:pt modelId="{9F662056-3593-4982-8393-A475F4E4DCFF}" type="sibTrans" cxnId="{776628D0-0680-46CF-B80A-10D2BFFF0F2B}">
      <dgm:prSet/>
      <dgm:spPr/>
      <dgm:t>
        <a:bodyPr/>
        <a:lstStyle/>
        <a:p>
          <a:endParaRPr lang="en-GB" noProof="0" dirty="0"/>
        </a:p>
      </dgm:t>
    </dgm:pt>
    <dgm:pt modelId="{305C1CE3-9189-431E-B248-F1F53AECA746}">
      <dgm:prSet phldrT="[Texte]" custT="1"/>
      <dgm:spPr/>
      <dgm:t>
        <a:bodyPr/>
        <a:lstStyle/>
        <a:p>
          <a:r>
            <a:rPr lang="en-GB" sz="1800" b="1" noProof="0">
              <a:solidFill>
                <a:schemeClr val="tx1"/>
              </a:solidFill>
              <a:latin typeface="Gill Sans MT" panose="020B0502020104020203" pitchFamily="34" charset="0"/>
            </a:rPr>
            <a:t>Strengthen the Science-Policy Interface</a:t>
          </a:r>
          <a:endParaRPr lang="en-GB" sz="1800" b="1" noProof="0" dirty="0">
            <a:solidFill>
              <a:schemeClr val="tx1"/>
            </a:solidFill>
            <a:latin typeface="Gill Sans MT" panose="020B0502020104020203" pitchFamily="34" charset="0"/>
          </a:endParaRPr>
        </a:p>
      </dgm:t>
    </dgm:pt>
    <dgm:pt modelId="{4692546D-E73F-4DF0-B18F-2BC7D37F350A}" type="parTrans" cxnId="{AD6AC951-C827-4A50-92AD-2441DDCED919}">
      <dgm:prSet/>
      <dgm:spPr/>
      <dgm:t>
        <a:bodyPr/>
        <a:lstStyle/>
        <a:p>
          <a:endParaRPr lang="en-GB" noProof="0" dirty="0"/>
        </a:p>
      </dgm:t>
    </dgm:pt>
    <dgm:pt modelId="{452FAC17-4372-4A11-9A3A-14936AF678FC}" type="sibTrans" cxnId="{AD6AC951-C827-4A50-92AD-2441DDCED919}">
      <dgm:prSet/>
      <dgm:spPr/>
      <dgm:t>
        <a:bodyPr/>
        <a:lstStyle/>
        <a:p>
          <a:endParaRPr lang="en-GB" noProof="0" dirty="0"/>
        </a:p>
      </dgm:t>
    </dgm:pt>
    <dgm:pt modelId="{278093AC-66E7-4B19-B87F-FDE0102CBBD0}">
      <dgm:prSet phldrT="[Texte]" custT="1"/>
      <dgm:spPr>
        <a:noFill/>
        <a:ln>
          <a:noFill/>
        </a:ln>
      </dgm:spPr>
      <dgm:t>
        <a:bodyPr/>
        <a:lstStyle/>
        <a:p>
          <a:r>
            <a:rPr lang="en-GB" sz="1800" b="1" noProof="0" dirty="0">
              <a:solidFill>
                <a:srgbClr val="002060"/>
              </a:solidFill>
              <a:effectLst>
                <a:outerShdw blurRad="38100" dist="38100" dir="2700000" algn="tl">
                  <a:srgbClr val="000000">
                    <a:alpha val="43137"/>
                  </a:srgbClr>
                </a:outerShdw>
              </a:effectLst>
              <a:latin typeface="Gill Sans MT" panose="020B0502020104020203" pitchFamily="34" charset="0"/>
            </a:rPr>
            <a:t>And reach WATER SECURITY at all levels</a:t>
          </a:r>
        </a:p>
      </dgm:t>
    </dgm:pt>
    <dgm:pt modelId="{A481B96C-C402-4BB5-8727-CDF8F9AB7923}" type="sibTrans" cxnId="{1563567D-0E2E-4220-A258-76FB22E5AB6A}">
      <dgm:prSet/>
      <dgm:spPr/>
      <dgm:t>
        <a:bodyPr/>
        <a:lstStyle/>
        <a:p>
          <a:endParaRPr lang="en-GB" noProof="0" dirty="0"/>
        </a:p>
      </dgm:t>
    </dgm:pt>
    <dgm:pt modelId="{06F01DD6-1D76-4C3B-A0C7-0880BC9D8746}" type="parTrans" cxnId="{1563567D-0E2E-4220-A258-76FB22E5AB6A}">
      <dgm:prSet/>
      <dgm:spPr/>
      <dgm:t>
        <a:bodyPr/>
        <a:lstStyle/>
        <a:p>
          <a:endParaRPr lang="en-GB" noProof="0" dirty="0"/>
        </a:p>
      </dgm:t>
    </dgm:pt>
    <dgm:pt modelId="{7444F723-4633-4074-A6C3-7D72A4DB68AD}" type="pres">
      <dgm:prSet presAssocID="{FC43A9BD-F40D-440D-AD62-ED29A8417C3B}" presName="Name0" presStyleCnt="0">
        <dgm:presLayoutVars>
          <dgm:dir/>
          <dgm:animOne val="branch"/>
          <dgm:animLvl val="lvl"/>
        </dgm:presLayoutVars>
      </dgm:prSet>
      <dgm:spPr/>
    </dgm:pt>
    <dgm:pt modelId="{D0F81DCC-05BA-4D5B-B4CF-368FB02BA5F0}" type="pres">
      <dgm:prSet presAssocID="{916D4446-1354-408B-8201-19F84DC0F8FC}" presName="chaos" presStyleCnt="0"/>
      <dgm:spPr/>
    </dgm:pt>
    <dgm:pt modelId="{8534F208-6059-421A-90D1-8C6D409BB75E}" type="pres">
      <dgm:prSet presAssocID="{916D4446-1354-408B-8201-19F84DC0F8FC}" presName="parTx1" presStyleLbl="revTx" presStyleIdx="0" presStyleCnt="3"/>
      <dgm:spPr/>
      <dgm:t>
        <a:bodyPr/>
        <a:lstStyle/>
        <a:p>
          <a:endParaRPr lang="en-US"/>
        </a:p>
      </dgm:t>
    </dgm:pt>
    <dgm:pt modelId="{6DD51574-414E-4E3C-96E7-8DE07FB7FB25}" type="pres">
      <dgm:prSet presAssocID="{916D4446-1354-408B-8201-19F84DC0F8FC}" presName="c1" presStyleLbl="node1" presStyleIdx="0" presStyleCnt="19"/>
      <dgm:spPr/>
    </dgm:pt>
    <dgm:pt modelId="{65CFFF07-278D-4071-97E1-DB3DF4272D70}" type="pres">
      <dgm:prSet presAssocID="{916D4446-1354-408B-8201-19F84DC0F8FC}" presName="c2" presStyleLbl="node1" presStyleIdx="1" presStyleCnt="19"/>
      <dgm:spPr/>
    </dgm:pt>
    <dgm:pt modelId="{0E773504-1B6D-48F5-B89D-08CF768549F1}" type="pres">
      <dgm:prSet presAssocID="{916D4446-1354-408B-8201-19F84DC0F8FC}" presName="c3" presStyleLbl="node1" presStyleIdx="2" presStyleCnt="19"/>
      <dgm:spPr/>
    </dgm:pt>
    <dgm:pt modelId="{1D61267D-6FA5-4CCD-9424-0350E4AB7278}" type="pres">
      <dgm:prSet presAssocID="{916D4446-1354-408B-8201-19F84DC0F8FC}" presName="c4" presStyleLbl="node1" presStyleIdx="3" presStyleCnt="19"/>
      <dgm:spPr/>
    </dgm:pt>
    <dgm:pt modelId="{A3EB5AC3-0434-4E59-AACD-ADA00D4DDBF7}" type="pres">
      <dgm:prSet presAssocID="{916D4446-1354-408B-8201-19F84DC0F8FC}" presName="c5" presStyleLbl="node1" presStyleIdx="4" presStyleCnt="19"/>
      <dgm:spPr/>
    </dgm:pt>
    <dgm:pt modelId="{179EA660-187A-4CC4-B9F7-9D58F29A1994}" type="pres">
      <dgm:prSet presAssocID="{916D4446-1354-408B-8201-19F84DC0F8FC}" presName="c6" presStyleLbl="node1" presStyleIdx="5" presStyleCnt="19"/>
      <dgm:spPr/>
    </dgm:pt>
    <dgm:pt modelId="{B0F1341E-8A89-4BFD-B057-73F4A191054A}" type="pres">
      <dgm:prSet presAssocID="{916D4446-1354-408B-8201-19F84DC0F8FC}" presName="c7" presStyleLbl="node1" presStyleIdx="6" presStyleCnt="19"/>
      <dgm:spPr/>
    </dgm:pt>
    <dgm:pt modelId="{8D305F1B-DF71-4007-854C-6B0939DF3451}" type="pres">
      <dgm:prSet presAssocID="{916D4446-1354-408B-8201-19F84DC0F8FC}" presName="c8" presStyleLbl="node1" presStyleIdx="7" presStyleCnt="19"/>
      <dgm:spPr/>
    </dgm:pt>
    <dgm:pt modelId="{7540910B-9F77-424E-80F7-B4F15FB48C72}" type="pres">
      <dgm:prSet presAssocID="{916D4446-1354-408B-8201-19F84DC0F8FC}" presName="c9" presStyleLbl="node1" presStyleIdx="8" presStyleCnt="19"/>
      <dgm:spPr/>
    </dgm:pt>
    <dgm:pt modelId="{9C873484-AA42-4331-A8EB-58571863EC46}" type="pres">
      <dgm:prSet presAssocID="{916D4446-1354-408B-8201-19F84DC0F8FC}" presName="c10" presStyleLbl="node1" presStyleIdx="9" presStyleCnt="19" custLinFactNeighborX="-6152" custLinFactNeighborY="-30281"/>
      <dgm:spPr/>
    </dgm:pt>
    <dgm:pt modelId="{6144A2B6-7395-4460-B221-3F55C3535AD7}" type="pres">
      <dgm:prSet presAssocID="{916D4446-1354-408B-8201-19F84DC0F8FC}" presName="c11" presStyleLbl="node1" presStyleIdx="10" presStyleCnt="19"/>
      <dgm:spPr/>
    </dgm:pt>
    <dgm:pt modelId="{B373E8F9-F1B0-4B37-B64E-CDC2068D66AA}" type="pres">
      <dgm:prSet presAssocID="{916D4446-1354-408B-8201-19F84DC0F8FC}" presName="c12" presStyleLbl="node1" presStyleIdx="11" presStyleCnt="19"/>
      <dgm:spPr/>
    </dgm:pt>
    <dgm:pt modelId="{BCAE7DB4-BCE3-410D-9425-480B2A631392}" type="pres">
      <dgm:prSet presAssocID="{916D4446-1354-408B-8201-19F84DC0F8FC}" presName="c13" presStyleLbl="node1" presStyleIdx="12" presStyleCnt="19"/>
      <dgm:spPr/>
    </dgm:pt>
    <dgm:pt modelId="{7F1243A7-43C3-43BA-8007-94F6C1AB4D60}" type="pres">
      <dgm:prSet presAssocID="{916D4446-1354-408B-8201-19F84DC0F8FC}" presName="c14" presStyleLbl="node1" presStyleIdx="13" presStyleCnt="19"/>
      <dgm:spPr/>
    </dgm:pt>
    <dgm:pt modelId="{5FF42051-AE81-48F8-97AF-0D861385B317}" type="pres">
      <dgm:prSet presAssocID="{916D4446-1354-408B-8201-19F84DC0F8FC}" presName="c15" presStyleLbl="node1" presStyleIdx="14" presStyleCnt="19"/>
      <dgm:spPr/>
    </dgm:pt>
    <dgm:pt modelId="{292BA39F-1BD6-40FC-B473-738975EF5348}" type="pres">
      <dgm:prSet presAssocID="{916D4446-1354-408B-8201-19F84DC0F8FC}" presName="c16" presStyleLbl="node1" presStyleIdx="15" presStyleCnt="19"/>
      <dgm:spPr/>
    </dgm:pt>
    <dgm:pt modelId="{BF0914A3-911A-4B0E-BBEF-448C8C34599F}" type="pres">
      <dgm:prSet presAssocID="{916D4446-1354-408B-8201-19F84DC0F8FC}" presName="c17" presStyleLbl="node1" presStyleIdx="16" presStyleCnt="19"/>
      <dgm:spPr/>
    </dgm:pt>
    <dgm:pt modelId="{50DD540B-EC00-42B5-BAA1-B53A0DE8F56B}" type="pres">
      <dgm:prSet presAssocID="{916D4446-1354-408B-8201-19F84DC0F8FC}" presName="c18" presStyleLbl="node1" presStyleIdx="17" presStyleCnt="19"/>
      <dgm:spPr/>
    </dgm:pt>
    <dgm:pt modelId="{3855CC40-7F4B-4CB7-8F0F-E0E82FBD0389}" type="pres">
      <dgm:prSet presAssocID="{6835215D-1190-43CF-AEF9-F381CDDCF8D1}" presName="chevronComposite1" presStyleCnt="0"/>
      <dgm:spPr/>
    </dgm:pt>
    <dgm:pt modelId="{70FBA8C7-2813-4F4A-9FA7-AB44CB41F406}" type="pres">
      <dgm:prSet presAssocID="{6835215D-1190-43CF-AEF9-F381CDDCF8D1}" presName="chevron1" presStyleLbl="sibTrans2D1" presStyleIdx="0" presStyleCnt="3"/>
      <dgm:spPr/>
    </dgm:pt>
    <dgm:pt modelId="{785F475C-9035-48E0-9B92-15FDF5249C0D}" type="pres">
      <dgm:prSet presAssocID="{6835215D-1190-43CF-AEF9-F381CDDCF8D1}" presName="spChevron1" presStyleCnt="0"/>
      <dgm:spPr/>
    </dgm:pt>
    <dgm:pt modelId="{1E37800A-F878-4DEF-A81D-1E6482F7D0AE}" type="pres">
      <dgm:prSet presAssocID="{947061CC-78FD-4400-9B46-3DA32247E089}" presName="middle" presStyleCnt="0"/>
      <dgm:spPr/>
    </dgm:pt>
    <dgm:pt modelId="{09B07BCB-FFAC-4410-9C7E-F2E2D57A18C4}" type="pres">
      <dgm:prSet presAssocID="{947061CC-78FD-4400-9B46-3DA32247E089}" presName="parTxMid" presStyleLbl="revTx" presStyleIdx="1" presStyleCnt="3"/>
      <dgm:spPr/>
      <dgm:t>
        <a:bodyPr/>
        <a:lstStyle/>
        <a:p>
          <a:endParaRPr lang="en-US"/>
        </a:p>
      </dgm:t>
    </dgm:pt>
    <dgm:pt modelId="{5C609C73-B48D-46D0-93E1-F6A05816D8B4}" type="pres">
      <dgm:prSet presAssocID="{947061CC-78FD-4400-9B46-3DA32247E089}" presName="spMid" presStyleCnt="0"/>
      <dgm:spPr/>
    </dgm:pt>
    <dgm:pt modelId="{3995192D-330B-4B8E-B29B-CCA6095E6439}" type="pres">
      <dgm:prSet presAssocID="{9F662056-3593-4982-8393-A475F4E4DCFF}" presName="chevronComposite1" presStyleCnt="0"/>
      <dgm:spPr/>
    </dgm:pt>
    <dgm:pt modelId="{E53EE5A1-53A3-43D8-81C0-2910DF8E4133}" type="pres">
      <dgm:prSet presAssocID="{9F662056-3593-4982-8393-A475F4E4DCFF}" presName="chevron1" presStyleLbl="sibTrans2D1" presStyleIdx="1" presStyleCnt="3"/>
      <dgm:spPr/>
    </dgm:pt>
    <dgm:pt modelId="{FAC181CF-69A7-4FDF-BE82-B3DDA5200831}" type="pres">
      <dgm:prSet presAssocID="{9F662056-3593-4982-8393-A475F4E4DCFF}" presName="spChevron1" presStyleCnt="0"/>
      <dgm:spPr/>
    </dgm:pt>
    <dgm:pt modelId="{A7E69423-33F2-44F9-A2C5-F4D3CD046B3C}" type="pres">
      <dgm:prSet presAssocID="{305C1CE3-9189-431E-B248-F1F53AECA746}" presName="middle" presStyleCnt="0"/>
      <dgm:spPr/>
    </dgm:pt>
    <dgm:pt modelId="{435DBF30-A9B1-4271-81E0-EC415DDB26FF}" type="pres">
      <dgm:prSet presAssocID="{305C1CE3-9189-431E-B248-F1F53AECA746}" presName="parTxMid" presStyleLbl="revTx" presStyleIdx="2" presStyleCnt="3"/>
      <dgm:spPr/>
      <dgm:t>
        <a:bodyPr/>
        <a:lstStyle/>
        <a:p>
          <a:endParaRPr lang="en-US"/>
        </a:p>
      </dgm:t>
    </dgm:pt>
    <dgm:pt modelId="{08CA6EAE-06FF-417D-8F7B-9B401E3E9BAA}" type="pres">
      <dgm:prSet presAssocID="{305C1CE3-9189-431E-B248-F1F53AECA746}" presName="spMid" presStyleCnt="0"/>
      <dgm:spPr/>
    </dgm:pt>
    <dgm:pt modelId="{2CD277A8-711C-4F3F-B24F-FECA1CCE713D}" type="pres">
      <dgm:prSet presAssocID="{452FAC17-4372-4A11-9A3A-14936AF678FC}" presName="chevronComposite1" presStyleCnt="0"/>
      <dgm:spPr/>
    </dgm:pt>
    <dgm:pt modelId="{97E7E7F6-19ED-443A-8C9A-59DC64B80A81}" type="pres">
      <dgm:prSet presAssocID="{452FAC17-4372-4A11-9A3A-14936AF678FC}" presName="chevron1" presStyleLbl="sibTrans2D1" presStyleIdx="2" presStyleCnt="3"/>
      <dgm:spPr/>
    </dgm:pt>
    <dgm:pt modelId="{4A55AB56-449D-4D7A-8F62-6B8092D42F2B}" type="pres">
      <dgm:prSet presAssocID="{452FAC17-4372-4A11-9A3A-14936AF678FC}" presName="spChevron1" presStyleCnt="0"/>
      <dgm:spPr/>
    </dgm:pt>
    <dgm:pt modelId="{F373D692-914B-45C6-8F54-113A5EB38491}" type="pres">
      <dgm:prSet presAssocID="{278093AC-66E7-4B19-B87F-FDE0102CBBD0}" presName="last" presStyleCnt="0"/>
      <dgm:spPr/>
    </dgm:pt>
    <dgm:pt modelId="{30D79C45-06EE-4E76-9C0F-5D1E7F5DC3AD}" type="pres">
      <dgm:prSet presAssocID="{278093AC-66E7-4B19-B87F-FDE0102CBBD0}" presName="circleTx" presStyleLbl="node1" presStyleIdx="18" presStyleCnt="19" custScaleX="125787" custScaleY="132248" custLinFactNeighborX="10374" custLinFactNeighborY="1808"/>
      <dgm:spPr/>
      <dgm:t>
        <a:bodyPr/>
        <a:lstStyle/>
        <a:p>
          <a:endParaRPr lang="en-US"/>
        </a:p>
      </dgm:t>
    </dgm:pt>
    <dgm:pt modelId="{5963C919-524C-458C-A46D-C397A67A8E22}" type="pres">
      <dgm:prSet presAssocID="{278093AC-66E7-4B19-B87F-FDE0102CBBD0}" presName="spN" presStyleCnt="0"/>
      <dgm:spPr/>
    </dgm:pt>
  </dgm:ptLst>
  <dgm:cxnLst>
    <dgm:cxn modelId="{3C5C1F18-DA71-4434-BF82-89D1106E4FD5}" type="presOf" srcId="{947061CC-78FD-4400-9B46-3DA32247E089}" destId="{09B07BCB-FFAC-4410-9C7E-F2E2D57A18C4}" srcOrd="0" destOrd="0" presId="urn:microsoft.com/office/officeart/2009/3/layout/RandomtoResultProcess"/>
    <dgm:cxn modelId="{D9D02C67-BF83-454E-A236-C7BEED5B50FD}" type="presOf" srcId="{305C1CE3-9189-431E-B248-F1F53AECA746}" destId="{435DBF30-A9B1-4271-81E0-EC415DDB26FF}" srcOrd="0" destOrd="0" presId="urn:microsoft.com/office/officeart/2009/3/layout/RandomtoResultProcess"/>
    <dgm:cxn modelId="{1563567D-0E2E-4220-A258-76FB22E5AB6A}" srcId="{FC43A9BD-F40D-440D-AD62-ED29A8417C3B}" destId="{278093AC-66E7-4B19-B87F-FDE0102CBBD0}" srcOrd="3" destOrd="0" parTransId="{06F01DD6-1D76-4C3B-A0C7-0880BC9D8746}" sibTransId="{A481B96C-C402-4BB5-8727-CDF8F9AB7923}"/>
    <dgm:cxn modelId="{8C26F363-1EA6-41C4-9E2C-24E3E8933037}" type="presOf" srcId="{FC43A9BD-F40D-440D-AD62-ED29A8417C3B}" destId="{7444F723-4633-4074-A6C3-7D72A4DB68AD}" srcOrd="0" destOrd="0" presId="urn:microsoft.com/office/officeart/2009/3/layout/RandomtoResultProcess"/>
    <dgm:cxn modelId="{98F1BE4F-B674-4664-AA6B-3F2731936185}" type="presOf" srcId="{278093AC-66E7-4B19-B87F-FDE0102CBBD0}" destId="{30D79C45-06EE-4E76-9C0F-5D1E7F5DC3AD}" srcOrd="0" destOrd="0" presId="urn:microsoft.com/office/officeart/2009/3/layout/RandomtoResultProcess"/>
    <dgm:cxn modelId="{AD6AC951-C827-4A50-92AD-2441DDCED919}" srcId="{FC43A9BD-F40D-440D-AD62-ED29A8417C3B}" destId="{305C1CE3-9189-431E-B248-F1F53AECA746}" srcOrd="2" destOrd="0" parTransId="{4692546D-E73F-4DF0-B18F-2BC7D37F350A}" sibTransId="{452FAC17-4372-4A11-9A3A-14936AF678FC}"/>
    <dgm:cxn modelId="{776628D0-0680-46CF-B80A-10D2BFFF0F2B}" srcId="{FC43A9BD-F40D-440D-AD62-ED29A8417C3B}" destId="{947061CC-78FD-4400-9B46-3DA32247E089}" srcOrd="1" destOrd="0" parTransId="{E1B39C30-8675-4AF8-88ED-3876ADECDEA3}" sibTransId="{9F662056-3593-4982-8393-A475F4E4DCFF}"/>
    <dgm:cxn modelId="{69FB0A59-C787-4156-8716-D48D3F0019DA}" type="presOf" srcId="{916D4446-1354-408B-8201-19F84DC0F8FC}" destId="{8534F208-6059-421A-90D1-8C6D409BB75E}" srcOrd="0" destOrd="0" presId="urn:microsoft.com/office/officeart/2009/3/layout/RandomtoResultProcess"/>
    <dgm:cxn modelId="{DB4DA6E2-3999-4B88-934E-48CC81574203}" srcId="{FC43A9BD-F40D-440D-AD62-ED29A8417C3B}" destId="{916D4446-1354-408B-8201-19F84DC0F8FC}" srcOrd="0" destOrd="0" parTransId="{71169663-C0B9-4F20-8FB4-98C236061276}" sibTransId="{6835215D-1190-43CF-AEF9-F381CDDCF8D1}"/>
    <dgm:cxn modelId="{7FF06C0D-8074-45AD-9482-63C7AA8F3AD5}" type="presParOf" srcId="{7444F723-4633-4074-A6C3-7D72A4DB68AD}" destId="{D0F81DCC-05BA-4D5B-B4CF-368FB02BA5F0}" srcOrd="0" destOrd="0" presId="urn:microsoft.com/office/officeart/2009/3/layout/RandomtoResultProcess"/>
    <dgm:cxn modelId="{5B3EEDE1-EF6B-4DBE-8CC3-D168090A69B7}" type="presParOf" srcId="{D0F81DCC-05BA-4D5B-B4CF-368FB02BA5F0}" destId="{8534F208-6059-421A-90D1-8C6D409BB75E}" srcOrd="0" destOrd="0" presId="urn:microsoft.com/office/officeart/2009/3/layout/RandomtoResultProcess"/>
    <dgm:cxn modelId="{BD230000-3272-400F-924E-FB5E6C5137B7}" type="presParOf" srcId="{D0F81DCC-05BA-4D5B-B4CF-368FB02BA5F0}" destId="{6DD51574-414E-4E3C-96E7-8DE07FB7FB25}" srcOrd="1" destOrd="0" presId="urn:microsoft.com/office/officeart/2009/3/layout/RandomtoResultProcess"/>
    <dgm:cxn modelId="{42A0F733-B93F-4263-A5D3-202F736BCF9F}" type="presParOf" srcId="{D0F81DCC-05BA-4D5B-B4CF-368FB02BA5F0}" destId="{65CFFF07-278D-4071-97E1-DB3DF4272D70}" srcOrd="2" destOrd="0" presId="urn:microsoft.com/office/officeart/2009/3/layout/RandomtoResultProcess"/>
    <dgm:cxn modelId="{0AF062D6-E5B9-4E62-A6C6-A5CC2DF78E19}" type="presParOf" srcId="{D0F81DCC-05BA-4D5B-B4CF-368FB02BA5F0}" destId="{0E773504-1B6D-48F5-B89D-08CF768549F1}" srcOrd="3" destOrd="0" presId="urn:microsoft.com/office/officeart/2009/3/layout/RandomtoResultProcess"/>
    <dgm:cxn modelId="{87EEB9AC-E336-413E-9BE7-04810B8BE0A3}" type="presParOf" srcId="{D0F81DCC-05BA-4D5B-B4CF-368FB02BA5F0}" destId="{1D61267D-6FA5-4CCD-9424-0350E4AB7278}" srcOrd="4" destOrd="0" presId="urn:microsoft.com/office/officeart/2009/3/layout/RandomtoResultProcess"/>
    <dgm:cxn modelId="{AF97AC31-809A-4229-91DC-1E3F89EE70CF}" type="presParOf" srcId="{D0F81DCC-05BA-4D5B-B4CF-368FB02BA5F0}" destId="{A3EB5AC3-0434-4E59-AACD-ADA00D4DDBF7}" srcOrd="5" destOrd="0" presId="urn:microsoft.com/office/officeart/2009/3/layout/RandomtoResultProcess"/>
    <dgm:cxn modelId="{6B5AF371-8AE3-4A47-960D-757F95B8AF78}" type="presParOf" srcId="{D0F81DCC-05BA-4D5B-B4CF-368FB02BA5F0}" destId="{179EA660-187A-4CC4-B9F7-9D58F29A1994}" srcOrd="6" destOrd="0" presId="urn:microsoft.com/office/officeart/2009/3/layout/RandomtoResultProcess"/>
    <dgm:cxn modelId="{F904CE16-7660-471F-B354-1FFC7F473AE4}" type="presParOf" srcId="{D0F81DCC-05BA-4D5B-B4CF-368FB02BA5F0}" destId="{B0F1341E-8A89-4BFD-B057-73F4A191054A}" srcOrd="7" destOrd="0" presId="urn:microsoft.com/office/officeart/2009/3/layout/RandomtoResultProcess"/>
    <dgm:cxn modelId="{1A211439-919F-43D8-82DF-FF9402B4682F}" type="presParOf" srcId="{D0F81DCC-05BA-4D5B-B4CF-368FB02BA5F0}" destId="{8D305F1B-DF71-4007-854C-6B0939DF3451}" srcOrd="8" destOrd="0" presId="urn:microsoft.com/office/officeart/2009/3/layout/RandomtoResultProcess"/>
    <dgm:cxn modelId="{F80B177C-237C-4619-87F4-ACFF38B984DA}" type="presParOf" srcId="{D0F81DCC-05BA-4D5B-B4CF-368FB02BA5F0}" destId="{7540910B-9F77-424E-80F7-B4F15FB48C72}" srcOrd="9" destOrd="0" presId="urn:microsoft.com/office/officeart/2009/3/layout/RandomtoResultProcess"/>
    <dgm:cxn modelId="{95529348-D720-4660-9D49-02B240C2A5F2}" type="presParOf" srcId="{D0F81DCC-05BA-4D5B-B4CF-368FB02BA5F0}" destId="{9C873484-AA42-4331-A8EB-58571863EC46}" srcOrd="10" destOrd="0" presId="urn:microsoft.com/office/officeart/2009/3/layout/RandomtoResultProcess"/>
    <dgm:cxn modelId="{BC0C92A5-799B-421F-839D-6745F0404E23}" type="presParOf" srcId="{D0F81DCC-05BA-4D5B-B4CF-368FB02BA5F0}" destId="{6144A2B6-7395-4460-B221-3F55C3535AD7}" srcOrd="11" destOrd="0" presId="urn:microsoft.com/office/officeart/2009/3/layout/RandomtoResultProcess"/>
    <dgm:cxn modelId="{B220285F-A55D-43EB-81CB-806408A993FC}" type="presParOf" srcId="{D0F81DCC-05BA-4D5B-B4CF-368FB02BA5F0}" destId="{B373E8F9-F1B0-4B37-B64E-CDC2068D66AA}" srcOrd="12" destOrd="0" presId="urn:microsoft.com/office/officeart/2009/3/layout/RandomtoResultProcess"/>
    <dgm:cxn modelId="{75E1B463-2CAC-4B0D-9D69-F03E41FC814F}" type="presParOf" srcId="{D0F81DCC-05BA-4D5B-B4CF-368FB02BA5F0}" destId="{BCAE7DB4-BCE3-410D-9425-480B2A631392}" srcOrd="13" destOrd="0" presId="urn:microsoft.com/office/officeart/2009/3/layout/RandomtoResultProcess"/>
    <dgm:cxn modelId="{30556AD5-0291-4ADF-B6DE-A9B389A586F8}" type="presParOf" srcId="{D0F81DCC-05BA-4D5B-B4CF-368FB02BA5F0}" destId="{7F1243A7-43C3-43BA-8007-94F6C1AB4D60}" srcOrd="14" destOrd="0" presId="urn:microsoft.com/office/officeart/2009/3/layout/RandomtoResultProcess"/>
    <dgm:cxn modelId="{E84A3452-584F-4FED-8783-895A0B48874B}" type="presParOf" srcId="{D0F81DCC-05BA-4D5B-B4CF-368FB02BA5F0}" destId="{5FF42051-AE81-48F8-97AF-0D861385B317}" srcOrd="15" destOrd="0" presId="urn:microsoft.com/office/officeart/2009/3/layout/RandomtoResultProcess"/>
    <dgm:cxn modelId="{D40B07A9-54DC-4FE2-9FF3-6DFB83C5C7DB}" type="presParOf" srcId="{D0F81DCC-05BA-4D5B-B4CF-368FB02BA5F0}" destId="{292BA39F-1BD6-40FC-B473-738975EF5348}" srcOrd="16" destOrd="0" presId="urn:microsoft.com/office/officeart/2009/3/layout/RandomtoResultProcess"/>
    <dgm:cxn modelId="{F6650B89-AD87-4975-8FB0-57EB047B951C}" type="presParOf" srcId="{D0F81DCC-05BA-4D5B-B4CF-368FB02BA5F0}" destId="{BF0914A3-911A-4B0E-BBEF-448C8C34599F}" srcOrd="17" destOrd="0" presId="urn:microsoft.com/office/officeart/2009/3/layout/RandomtoResultProcess"/>
    <dgm:cxn modelId="{E1CB868E-9FCB-45A5-AD88-2347C2A91849}" type="presParOf" srcId="{D0F81DCC-05BA-4D5B-B4CF-368FB02BA5F0}" destId="{50DD540B-EC00-42B5-BAA1-B53A0DE8F56B}" srcOrd="18" destOrd="0" presId="urn:microsoft.com/office/officeart/2009/3/layout/RandomtoResultProcess"/>
    <dgm:cxn modelId="{6A4581C1-E011-403F-96A6-754B9142EEB0}" type="presParOf" srcId="{7444F723-4633-4074-A6C3-7D72A4DB68AD}" destId="{3855CC40-7F4B-4CB7-8F0F-E0E82FBD0389}" srcOrd="1" destOrd="0" presId="urn:microsoft.com/office/officeart/2009/3/layout/RandomtoResultProcess"/>
    <dgm:cxn modelId="{38D39A70-5DAC-45E3-8E1F-2586CBE62F1F}" type="presParOf" srcId="{3855CC40-7F4B-4CB7-8F0F-E0E82FBD0389}" destId="{70FBA8C7-2813-4F4A-9FA7-AB44CB41F406}" srcOrd="0" destOrd="0" presId="urn:microsoft.com/office/officeart/2009/3/layout/RandomtoResultProcess"/>
    <dgm:cxn modelId="{7BCC728F-B312-4A38-9792-5B4C9BF94A17}" type="presParOf" srcId="{3855CC40-7F4B-4CB7-8F0F-E0E82FBD0389}" destId="{785F475C-9035-48E0-9B92-15FDF5249C0D}" srcOrd="1" destOrd="0" presId="urn:microsoft.com/office/officeart/2009/3/layout/RandomtoResultProcess"/>
    <dgm:cxn modelId="{C138CD08-DA77-4715-BCB6-5AD032CC63E8}" type="presParOf" srcId="{7444F723-4633-4074-A6C3-7D72A4DB68AD}" destId="{1E37800A-F878-4DEF-A81D-1E6482F7D0AE}" srcOrd="2" destOrd="0" presId="urn:microsoft.com/office/officeart/2009/3/layout/RandomtoResultProcess"/>
    <dgm:cxn modelId="{B66331CE-BDF6-4A48-A11D-075E6D27C96F}" type="presParOf" srcId="{1E37800A-F878-4DEF-A81D-1E6482F7D0AE}" destId="{09B07BCB-FFAC-4410-9C7E-F2E2D57A18C4}" srcOrd="0" destOrd="0" presId="urn:microsoft.com/office/officeart/2009/3/layout/RandomtoResultProcess"/>
    <dgm:cxn modelId="{EF71215D-6285-4F3F-B336-6709B057CD81}" type="presParOf" srcId="{1E37800A-F878-4DEF-A81D-1E6482F7D0AE}" destId="{5C609C73-B48D-46D0-93E1-F6A05816D8B4}" srcOrd="1" destOrd="0" presId="urn:microsoft.com/office/officeart/2009/3/layout/RandomtoResultProcess"/>
    <dgm:cxn modelId="{5390CD08-4997-4CE2-AF36-DB65B9E52481}" type="presParOf" srcId="{7444F723-4633-4074-A6C3-7D72A4DB68AD}" destId="{3995192D-330B-4B8E-B29B-CCA6095E6439}" srcOrd="3" destOrd="0" presId="urn:microsoft.com/office/officeart/2009/3/layout/RandomtoResultProcess"/>
    <dgm:cxn modelId="{5F7E9E3D-F7BE-4C6A-8256-E8A43528E726}" type="presParOf" srcId="{3995192D-330B-4B8E-B29B-CCA6095E6439}" destId="{E53EE5A1-53A3-43D8-81C0-2910DF8E4133}" srcOrd="0" destOrd="0" presId="urn:microsoft.com/office/officeart/2009/3/layout/RandomtoResultProcess"/>
    <dgm:cxn modelId="{F5CC053F-9609-48C6-BC73-569892208AD4}" type="presParOf" srcId="{3995192D-330B-4B8E-B29B-CCA6095E6439}" destId="{FAC181CF-69A7-4FDF-BE82-B3DDA5200831}" srcOrd="1" destOrd="0" presId="urn:microsoft.com/office/officeart/2009/3/layout/RandomtoResultProcess"/>
    <dgm:cxn modelId="{F4512EE9-037E-4190-BFC1-57B114BB1826}" type="presParOf" srcId="{7444F723-4633-4074-A6C3-7D72A4DB68AD}" destId="{A7E69423-33F2-44F9-A2C5-F4D3CD046B3C}" srcOrd="4" destOrd="0" presId="urn:microsoft.com/office/officeart/2009/3/layout/RandomtoResultProcess"/>
    <dgm:cxn modelId="{3BF015C4-3682-4BAE-BFA9-BBAA3AEA15B8}" type="presParOf" srcId="{A7E69423-33F2-44F9-A2C5-F4D3CD046B3C}" destId="{435DBF30-A9B1-4271-81E0-EC415DDB26FF}" srcOrd="0" destOrd="0" presId="urn:microsoft.com/office/officeart/2009/3/layout/RandomtoResultProcess"/>
    <dgm:cxn modelId="{67B7EB09-770C-4FED-9CD7-012FCD0619C3}" type="presParOf" srcId="{A7E69423-33F2-44F9-A2C5-F4D3CD046B3C}" destId="{08CA6EAE-06FF-417D-8F7B-9B401E3E9BAA}" srcOrd="1" destOrd="0" presId="urn:microsoft.com/office/officeart/2009/3/layout/RandomtoResultProcess"/>
    <dgm:cxn modelId="{46229E7A-DC61-4084-A7C2-8E2738FF10F4}" type="presParOf" srcId="{7444F723-4633-4074-A6C3-7D72A4DB68AD}" destId="{2CD277A8-711C-4F3F-B24F-FECA1CCE713D}" srcOrd="5" destOrd="0" presId="urn:microsoft.com/office/officeart/2009/3/layout/RandomtoResultProcess"/>
    <dgm:cxn modelId="{3E0C7FED-9BF5-4D89-9646-2C39FDEE35F2}" type="presParOf" srcId="{2CD277A8-711C-4F3F-B24F-FECA1CCE713D}" destId="{97E7E7F6-19ED-443A-8C9A-59DC64B80A81}" srcOrd="0" destOrd="0" presId="urn:microsoft.com/office/officeart/2009/3/layout/RandomtoResultProcess"/>
    <dgm:cxn modelId="{62911C70-C2D5-40DA-B17E-6363E02B5F8C}" type="presParOf" srcId="{2CD277A8-711C-4F3F-B24F-FECA1CCE713D}" destId="{4A55AB56-449D-4D7A-8F62-6B8092D42F2B}" srcOrd="1" destOrd="0" presId="urn:microsoft.com/office/officeart/2009/3/layout/RandomtoResultProcess"/>
    <dgm:cxn modelId="{CF24E3C5-1C5B-47CC-96B0-4F7DEA686D83}" type="presParOf" srcId="{7444F723-4633-4074-A6C3-7D72A4DB68AD}" destId="{F373D692-914B-45C6-8F54-113A5EB38491}" srcOrd="6" destOrd="0" presId="urn:microsoft.com/office/officeart/2009/3/layout/RandomtoResultProcess"/>
    <dgm:cxn modelId="{96680311-1F90-4929-8D0C-65BC1F62C68E}" type="presParOf" srcId="{F373D692-914B-45C6-8F54-113A5EB38491}" destId="{30D79C45-06EE-4E76-9C0F-5D1E7F5DC3AD}" srcOrd="0" destOrd="0" presId="urn:microsoft.com/office/officeart/2009/3/layout/RandomtoResultProcess"/>
    <dgm:cxn modelId="{BA1E671E-603B-49E4-AEE4-714AFC4B6274}" type="presParOf" srcId="{F373D692-914B-45C6-8F54-113A5EB38491}" destId="{5963C919-524C-458C-A46D-C397A67A8E22}" srcOrd="1" destOrd="0" presId="urn:microsoft.com/office/officeart/2009/3/layout/RandomtoResultProcess"/>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6DB3FCE-DCDA-41E1-872D-15561597A5A6}" type="doc">
      <dgm:prSet loTypeId="urn:microsoft.com/office/officeart/2005/8/layout/vList5" loCatId="list" qsTypeId="urn:microsoft.com/office/officeart/2005/8/quickstyle/simple1" qsCatId="simple" csTypeId="urn:microsoft.com/office/officeart/2005/8/colors/accent6_1" csCatId="accent6" phldr="1"/>
      <dgm:spPr/>
      <dgm:t>
        <a:bodyPr/>
        <a:lstStyle/>
        <a:p>
          <a:endParaRPr lang="en-US"/>
        </a:p>
      </dgm:t>
    </dgm:pt>
    <dgm:pt modelId="{761AA75A-4616-44A6-8521-376CD03A0F4B}">
      <dgm:prSet custT="1"/>
      <dgm:spPr>
        <a:ln>
          <a:solidFill>
            <a:srgbClr val="0070C0"/>
          </a:solidFill>
        </a:ln>
      </dgm:spPr>
      <dgm:t>
        <a:bodyPr/>
        <a:lstStyle/>
        <a:p>
          <a:pPr rtl="0"/>
          <a:r>
            <a:rPr lang="en-GB" sz="1600" b="1" dirty="0">
              <a:solidFill>
                <a:schemeClr val="accent6">
                  <a:lumMod val="75000"/>
                </a:schemeClr>
              </a:solidFill>
              <a:latin typeface="Gill Sans MT" panose="020B0502020104020203" pitchFamily="34" charset="0"/>
            </a:rPr>
            <a:t>Existing regional Institutions</a:t>
          </a:r>
          <a:endParaRPr lang="fr-FR" sz="1600" b="1" dirty="0">
            <a:solidFill>
              <a:schemeClr val="accent6">
                <a:lumMod val="75000"/>
              </a:schemeClr>
            </a:solidFill>
            <a:latin typeface="Gill Sans MT" panose="020B0502020104020203" pitchFamily="34" charset="0"/>
          </a:endParaRPr>
        </a:p>
      </dgm:t>
    </dgm:pt>
    <dgm:pt modelId="{75A74981-42B2-4772-B190-46243DC36FEC}" type="parTrans" cxnId="{17226BDA-61DC-427C-846C-F7E6107181CE}">
      <dgm:prSet/>
      <dgm:spPr/>
      <dgm:t>
        <a:bodyPr/>
        <a:lstStyle/>
        <a:p>
          <a:endParaRPr lang="en-US" sz="1600" b="1">
            <a:solidFill>
              <a:schemeClr val="accent6">
                <a:lumMod val="75000"/>
              </a:schemeClr>
            </a:solidFill>
            <a:latin typeface="Gill Sans MT" panose="020B0502020104020203" pitchFamily="34" charset="0"/>
          </a:endParaRPr>
        </a:p>
      </dgm:t>
    </dgm:pt>
    <dgm:pt modelId="{01F09A0A-062D-4A4A-8DD3-9907DDE8E0A7}" type="sibTrans" cxnId="{17226BDA-61DC-427C-846C-F7E6107181CE}">
      <dgm:prSet/>
      <dgm:spPr/>
      <dgm:t>
        <a:bodyPr/>
        <a:lstStyle/>
        <a:p>
          <a:endParaRPr lang="en-US" sz="1600" b="1">
            <a:solidFill>
              <a:schemeClr val="accent6">
                <a:lumMod val="75000"/>
              </a:schemeClr>
            </a:solidFill>
            <a:latin typeface="Gill Sans MT" panose="020B0502020104020203" pitchFamily="34" charset="0"/>
          </a:endParaRPr>
        </a:p>
      </dgm:t>
    </dgm:pt>
    <dgm:pt modelId="{4166D72F-8B18-424D-9B70-C697423D5870}">
      <dgm:prSet custT="1"/>
      <dgm:spPr>
        <a:ln>
          <a:solidFill>
            <a:srgbClr val="0070C0"/>
          </a:solidFill>
        </a:ln>
      </dgm:spPr>
      <dgm:t>
        <a:bodyPr/>
        <a:lstStyle/>
        <a:p>
          <a:pPr rtl="0"/>
          <a:r>
            <a:rPr lang="en-GB" sz="1600" b="1" dirty="0">
              <a:solidFill>
                <a:schemeClr val="accent6">
                  <a:lumMod val="75000"/>
                </a:schemeClr>
              </a:solidFill>
              <a:latin typeface="Gill Sans MT" panose="020B0502020104020203" pitchFamily="34" charset="0"/>
            </a:rPr>
            <a:t>Institutional capacity</a:t>
          </a:r>
          <a:endParaRPr lang="fr-FR" sz="1600" b="1" dirty="0">
            <a:solidFill>
              <a:schemeClr val="accent6">
                <a:lumMod val="75000"/>
              </a:schemeClr>
            </a:solidFill>
            <a:latin typeface="Gill Sans MT" panose="020B0502020104020203" pitchFamily="34" charset="0"/>
          </a:endParaRPr>
        </a:p>
      </dgm:t>
    </dgm:pt>
    <dgm:pt modelId="{AAD36DB5-E482-4F6F-9705-5F89497FACDC}" type="parTrans" cxnId="{312768FB-B8EE-4D2C-BE5D-DE29194EA15E}">
      <dgm:prSet/>
      <dgm:spPr/>
      <dgm:t>
        <a:bodyPr/>
        <a:lstStyle/>
        <a:p>
          <a:endParaRPr lang="en-US" sz="1600" b="1">
            <a:solidFill>
              <a:schemeClr val="accent6">
                <a:lumMod val="75000"/>
              </a:schemeClr>
            </a:solidFill>
            <a:latin typeface="Gill Sans MT" panose="020B0502020104020203" pitchFamily="34" charset="0"/>
          </a:endParaRPr>
        </a:p>
      </dgm:t>
    </dgm:pt>
    <dgm:pt modelId="{50336584-3EC1-452B-9FD0-A6924732DA27}" type="sibTrans" cxnId="{312768FB-B8EE-4D2C-BE5D-DE29194EA15E}">
      <dgm:prSet/>
      <dgm:spPr/>
      <dgm:t>
        <a:bodyPr/>
        <a:lstStyle/>
        <a:p>
          <a:endParaRPr lang="en-US" sz="1600" b="1">
            <a:solidFill>
              <a:schemeClr val="accent6">
                <a:lumMod val="75000"/>
              </a:schemeClr>
            </a:solidFill>
            <a:latin typeface="Gill Sans MT" panose="020B0502020104020203" pitchFamily="34" charset="0"/>
          </a:endParaRPr>
        </a:p>
      </dgm:t>
    </dgm:pt>
    <dgm:pt modelId="{681872BE-7DAF-46D7-9233-ED51B093C7DF}">
      <dgm:prSet custT="1"/>
      <dgm:spPr>
        <a:ln>
          <a:solidFill>
            <a:srgbClr val="0070C0"/>
          </a:solidFill>
        </a:ln>
      </dgm:spPr>
      <dgm:t>
        <a:bodyPr/>
        <a:lstStyle/>
        <a:p>
          <a:pPr rtl="0"/>
          <a:r>
            <a:rPr lang="en-GB" sz="1600" b="1" dirty="0">
              <a:solidFill>
                <a:schemeClr val="accent6">
                  <a:lumMod val="75000"/>
                </a:schemeClr>
              </a:solidFill>
              <a:latin typeface="Gill Sans MT" panose="020B0502020104020203" pitchFamily="34" charset="0"/>
            </a:rPr>
            <a:t>Human resources capacity</a:t>
          </a:r>
          <a:endParaRPr lang="fr-FR" sz="1600" b="1" dirty="0">
            <a:solidFill>
              <a:schemeClr val="accent6">
                <a:lumMod val="75000"/>
              </a:schemeClr>
            </a:solidFill>
            <a:latin typeface="Gill Sans MT" panose="020B0502020104020203" pitchFamily="34" charset="0"/>
          </a:endParaRPr>
        </a:p>
      </dgm:t>
    </dgm:pt>
    <dgm:pt modelId="{E00C5328-1465-4FC5-B66A-E647E41798FD}" type="parTrans" cxnId="{79F250CC-0A03-40A7-BEBE-849139396C86}">
      <dgm:prSet/>
      <dgm:spPr/>
      <dgm:t>
        <a:bodyPr/>
        <a:lstStyle/>
        <a:p>
          <a:endParaRPr lang="en-US" sz="1600" b="1">
            <a:solidFill>
              <a:schemeClr val="accent6">
                <a:lumMod val="75000"/>
              </a:schemeClr>
            </a:solidFill>
            <a:latin typeface="Gill Sans MT" panose="020B0502020104020203" pitchFamily="34" charset="0"/>
          </a:endParaRPr>
        </a:p>
      </dgm:t>
    </dgm:pt>
    <dgm:pt modelId="{97FA87B0-9875-46AD-BEC4-13C01DBCF64B}" type="sibTrans" cxnId="{79F250CC-0A03-40A7-BEBE-849139396C86}">
      <dgm:prSet/>
      <dgm:spPr/>
      <dgm:t>
        <a:bodyPr/>
        <a:lstStyle/>
        <a:p>
          <a:endParaRPr lang="en-US" sz="1600" b="1">
            <a:solidFill>
              <a:schemeClr val="accent6">
                <a:lumMod val="75000"/>
              </a:schemeClr>
            </a:solidFill>
            <a:latin typeface="Gill Sans MT" panose="020B0502020104020203" pitchFamily="34" charset="0"/>
          </a:endParaRPr>
        </a:p>
      </dgm:t>
    </dgm:pt>
    <dgm:pt modelId="{D01D4A3B-17FF-458A-937E-6165CB829C76}" type="pres">
      <dgm:prSet presAssocID="{06DB3FCE-DCDA-41E1-872D-15561597A5A6}" presName="Name0" presStyleCnt="0">
        <dgm:presLayoutVars>
          <dgm:dir/>
          <dgm:animLvl val="lvl"/>
          <dgm:resizeHandles val="exact"/>
        </dgm:presLayoutVars>
      </dgm:prSet>
      <dgm:spPr/>
      <dgm:t>
        <a:bodyPr/>
        <a:lstStyle/>
        <a:p>
          <a:endParaRPr lang="en-US"/>
        </a:p>
      </dgm:t>
    </dgm:pt>
    <dgm:pt modelId="{9A36DD60-E643-48DA-BB6F-C5E5BF18C124}" type="pres">
      <dgm:prSet presAssocID="{761AA75A-4616-44A6-8521-376CD03A0F4B}" presName="linNode" presStyleCnt="0"/>
      <dgm:spPr/>
    </dgm:pt>
    <dgm:pt modelId="{8D26C097-7767-4F11-8541-BFF9C43475A3}" type="pres">
      <dgm:prSet presAssocID="{761AA75A-4616-44A6-8521-376CD03A0F4B}" presName="parentText" presStyleLbl="node1" presStyleIdx="0" presStyleCnt="3" custAng="0" custLinFactNeighborX="2732" custLinFactNeighborY="-18698">
        <dgm:presLayoutVars>
          <dgm:chMax val="1"/>
          <dgm:bulletEnabled val="1"/>
        </dgm:presLayoutVars>
      </dgm:prSet>
      <dgm:spPr/>
      <dgm:t>
        <a:bodyPr/>
        <a:lstStyle/>
        <a:p>
          <a:endParaRPr lang="en-US"/>
        </a:p>
      </dgm:t>
    </dgm:pt>
    <dgm:pt modelId="{CAB0E3B0-813C-4873-8E5E-ECD00F7B4FB7}" type="pres">
      <dgm:prSet presAssocID="{01F09A0A-062D-4A4A-8DD3-9907DDE8E0A7}" presName="sp" presStyleCnt="0"/>
      <dgm:spPr/>
    </dgm:pt>
    <dgm:pt modelId="{1E7C2E8E-A23E-440F-8997-9A969D5581BC}" type="pres">
      <dgm:prSet presAssocID="{4166D72F-8B18-424D-9B70-C697423D5870}" presName="linNode" presStyleCnt="0"/>
      <dgm:spPr/>
    </dgm:pt>
    <dgm:pt modelId="{AC594107-FC09-4A63-99A0-E99F8201F805}" type="pres">
      <dgm:prSet presAssocID="{4166D72F-8B18-424D-9B70-C697423D5870}" presName="parentText" presStyleLbl="node1" presStyleIdx="1" presStyleCnt="3" custAng="21391677" custLinFactNeighborX="2732" custLinFactNeighborY="-3172">
        <dgm:presLayoutVars>
          <dgm:chMax val="1"/>
          <dgm:bulletEnabled val="1"/>
        </dgm:presLayoutVars>
      </dgm:prSet>
      <dgm:spPr/>
      <dgm:t>
        <a:bodyPr/>
        <a:lstStyle/>
        <a:p>
          <a:endParaRPr lang="en-US"/>
        </a:p>
      </dgm:t>
    </dgm:pt>
    <dgm:pt modelId="{FAD9DA13-2FB9-4C30-AEB3-499DC64FFA3E}" type="pres">
      <dgm:prSet presAssocID="{50336584-3EC1-452B-9FD0-A6924732DA27}" presName="sp" presStyleCnt="0"/>
      <dgm:spPr/>
    </dgm:pt>
    <dgm:pt modelId="{39183345-007C-409C-8D3B-D0C26523B496}" type="pres">
      <dgm:prSet presAssocID="{681872BE-7DAF-46D7-9233-ED51B093C7DF}" presName="linNode" presStyleCnt="0"/>
      <dgm:spPr/>
    </dgm:pt>
    <dgm:pt modelId="{43A73742-B31A-4689-A633-0DEC1971423A}" type="pres">
      <dgm:prSet presAssocID="{681872BE-7DAF-46D7-9233-ED51B093C7DF}" presName="parentText" presStyleLbl="node1" presStyleIdx="2" presStyleCnt="3" custAng="0" custLinFactNeighborX="2732" custLinFactNeighborY="14765">
        <dgm:presLayoutVars>
          <dgm:chMax val="1"/>
          <dgm:bulletEnabled val="1"/>
        </dgm:presLayoutVars>
      </dgm:prSet>
      <dgm:spPr/>
      <dgm:t>
        <a:bodyPr/>
        <a:lstStyle/>
        <a:p>
          <a:endParaRPr lang="en-US"/>
        </a:p>
      </dgm:t>
    </dgm:pt>
  </dgm:ptLst>
  <dgm:cxnLst>
    <dgm:cxn modelId="{312768FB-B8EE-4D2C-BE5D-DE29194EA15E}" srcId="{06DB3FCE-DCDA-41E1-872D-15561597A5A6}" destId="{4166D72F-8B18-424D-9B70-C697423D5870}" srcOrd="1" destOrd="0" parTransId="{AAD36DB5-E482-4F6F-9705-5F89497FACDC}" sibTransId="{50336584-3EC1-452B-9FD0-A6924732DA27}"/>
    <dgm:cxn modelId="{17226BDA-61DC-427C-846C-F7E6107181CE}" srcId="{06DB3FCE-DCDA-41E1-872D-15561597A5A6}" destId="{761AA75A-4616-44A6-8521-376CD03A0F4B}" srcOrd="0" destOrd="0" parTransId="{75A74981-42B2-4772-B190-46243DC36FEC}" sibTransId="{01F09A0A-062D-4A4A-8DD3-9907DDE8E0A7}"/>
    <dgm:cxn modelId="{79F250CC-0A03-40A7-BEBE-849139396C86}" srcId="{06DB3FCE-DCDA-41E1-872D-15561597A5A6}" destId="{681872BE-7DAF-46D7-9233-ED51B093C7DF}" srcOrd="2" destOrd="0" parTransId="{E00C5328-1465-4FC5-B66A-E647E41798FD}" sibTransId="{97FA87B0-9875-46AD-BEC4-13C01DBCF64B}"/>
    <dgm:cxn modelId="{836FFD1E-F857-4048-8C5F-B909BEFD5048}" type="presOf" srcId="{761AA75A-4616-44A6-8521-376CD03A0F4B}" destId="{8D26C097-7767-4F11-8541-BFF9C43475A3}" srcOrd="0" destOrd="0" presId="urn:microsoft.com/office/officeart/2005/8/layout/vList5"/>
    <dgm:cxn modelId="{DCA472ED-D092-4885-B652-A8A2CB5DC838}" type="presOf" srcId="{681872BE-7DAF-46D7-9233-ED51B093C7DF}" destId="{43A73742-B31A-4689-A633-0DEC1971423A}" srcOrd="0" destOrd="0" presId="urn:microsoft.com/office/officeart/2005/8/layout/vList5"/>
    <dgm:cxn modelId="{40888853-71CE-4A59-86C7-8D2331E65C68}" type="presOf" srcId="{06DB3FCE-DCDA-41E1-872D-15561597A5A6}" destId="{D01D4A3B-17FF-458A-937E-6165CB829C76}" srcOrd="0" destOrd="0" presId="urn:microsoft.com/office/officeart/2005/8/layout/vList5"/>
    <dgm:cxn modelId="{64BC5907-C118-4ECE-A171-348D22FD6FFC}" type="presOf" srcId="{4166D72F-8B18-424D-9B70-C697423D5870}" destId="{AC594107-FC09-4A63-99A0-E99F8201F805}" srcOrd="0" destOrd="0" presId="urn:microsoft.com/office/officeart/2005/8/layout/vList5"/>
    <dgm:cxn modelId="{FF1048CB-11DD-46F3-9C9A-8D821651B2D6}" type="presParOf" srcId="{D01D4A3B-17FF-458A-937E-6165CB829C76}" destId="{9A36DD60-E643-48DA-BB6F-C5E5BF18C124}" srcOrd="0" destOrd="0" presId="urn:microsoft.com/office/officeart/2005/8/layout/vList5"/>
    <dgm:cxn modelId="{9589FD94-03F5-474F-BC46-0E058DA387C2}" type="presParOf" srcId="{9A36DD60-E643-48DA-BB6F-C5E5BF18C124}" destId="{8D26C097-7767-4F11-8541-BFF9C43475A3}" srcOrd="0" destOrd="0" presId="urn:microsoft.com/office/officeart/2005/8/layout/vList5"/>
    <dgm:cxn modelId="{C6E5EA68-BB8A-45C7-8DD6-08F1F7910D32}" type="presParOf" srcId="{D01D4A3B-17FF-458A-937E-6165CB829C76}" destId="{CAB0E3B0-813C-4873-8E5E-ECD00F7B4FB7}" srcOrd="1" destOrd="0" presId="urn:microsoft.com/office/officeart/2005/8/layout/vList5"/>
    <dgm:cxn modelId="{024048CA-882E-4A19-BA0E-44852D79D272}" type="presParOf" srcId="{D01D4A3B-17FF-458A-937E-6165CB829C76}" destId="{1E7C2E8E-A23E-440F-8997-9A969D5581BC}" srcOrd="2" destOrd="0" presId="urn:microsoft.com/office/officeart/2005/8/layout/vList5"/>
    <dgm:cxn modelId="{C9E59BD2-3C31-401E-A1F9-7CDF05CF7C9D}" type="presParOf" srcId="{1E7C2E8E-A23E-440F-8997-9A969D5581BC}" destId="{AC594107-FC09-4A63-99A0-E99F8201F805}" srcOrd="0" destOrd="0" presId="urn:microsoft.com/office/officeart/2005/8/layout/vList5"/>
    <dgm:cxn modelId="{38476B77-DB80-4787-8D58-FF84C7B8DB48}" type="presParOf" srcId="{D01D4A3B-17FF-458A-937E-6165CB829C76}" destId="{FAD9DA13-2FB9-4C30-AEB3-499DC64FFA3E}" srcOrd="3" destOrd="0" presId="urn:microsoft.com/office/officeart/2005/8/layout/vList5"/>
    <dgm:cxn modelId="{F3BE2729-DC58-41EB-B29B-09C23F5B3403}" type="presParOf" srcId="{D01D4A3B-17FF-458A-937E-6165CB829C76}" destId="{39183345-007C-409C-8D3B-D0C26523B496}" srcOrd="4" destOrd="0" presId="urn:microsoft.com/office/officeart/2005/8/layout/vList5"/>
    <dgm:cxn modelId="{7A1D2791-0E54-4357-B6E2-89D78611D633}" type="presParOf" srcId="{39183345-007C-409C-8D3B-D0C26523B496}" destId="{43A73742-B31A-4689-A633-0DEC1971423A}" srcOrd="0" destOrd="0" presId="urn:microsoft.com/office/officeart/2005/8/layout/vList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623DED-FC84-4527-9588-117FC22312C1}"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D66C5272-FD86-4B66-AFEB-8E43D71CA1A8}">
      <dgm:prSet custT="1"/>
      <dgm:spPr>
        <a:ln>
          <a:solidFill>
            <a:srgbClr val="0070C0"/>
          </a:solidFill>
        </a:ln>
      </dgm:spPr>
      <dgm:t>
        <a:bodyPr/>
        <a:lstStyle/>
        <a:p>
          <a:pPr rtl="0"/>
          <a:r>
            <a:rPr lang="en-US" sz="1600" b="1" dirty="0">
              <a:solidFill>
                <a:schemeClr val="accent6">
                  <a:lumMod val="75000"/>
                </a:schemeClr>
              </a:solidFill>
              <a:latin typeface="Gill Sans MT" panose="020B0502020104020203" pitchFamily="34" charset="0"/>
            </a:rPr>
            <a:t>Strong Political will</a:t>
          </a:r>
          <a:endParaRPr lang="fr-FR" sz="1600" b="1" dirty="0">
            <a:solidFill>
              <a:schemeClr val="accent6">
                <a:lumMod val="75000"/>
              </a:schemeClr>
            </a:solidFill>
            <a:latin typeface="Gill Sans MT" panose="020B0502020104020203" pitchFamily="34" charset="0"/>
          </a:endParaRPr>
        </a:p>
      </dgm:t>
    </dgm:pt>
    <dgm:pt modelId="{7B13C972-6AF9-444A-B3F7-59D88E17D990}" type="parTrans" cxnId="{5F3C9E2B-7AFB-46CE-8DC9-67FFA1204FA4}">
      <dgm:prSet/>
      <dgm:spPr/>
      <dgm:t>
        <a:bodyPr/>
        <a:lstStyle/>
        <a:p>
          <a:endParaRPr lang="en-US"/>
        </a:p>
      </dgm:t>
    </dgm:pt>
    <dgm:pt modelId="{A0131A1D-7763-46DD-9FE0-1B253FE8E899}" type="sibTrans" cxnId="{5F3C9E2B-7AFB-46CE-8DC9-67FFA1204FA4}">
      <dgm:prSet/>
      <dgm:spPr/>
      <dgm:t>
        <a:bodyPr/>
        <a:lstStyle/>
        <a:p>
          <a:endParaRPr lang="en-US"/>
        </a:p>
      </dgm:t>
    </dgm:pt>
    <dgm:pt modelId="{268FC6DC-9D81-4182-ABD9-4A5C753CAF0A}">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Science based decisions </a:t>
          </a:r>
          <a:endParaRPr lang="fr-FR" sz="1600" b="1" dirty="0">
            <a:solidFill>
              <a:schemeClr val="accent6">
                <a:lumMod val="75000"/>
              </a:schemeClr>
            </a:solidFill>
            <a:latin typeface="Gill Sans MT" panose="020B0502020104020203" pitchFamily="34" charset="0"/>
          </a:endParaRPr>
        </a:p>
      </dgm:t>
    </dgm:pt>
    <dgm:pt modelId="{90C83A57-798F-4514-B1A4-1001836D64C8}" type="parTrans" cxnId="{1D079D3F-7D4A-49F9-B949-2982F33A1215}">
      <dgm:prSet/>
      <dgm:spPr/>
      <dgm:t>
        <a:bodyPr/>
        <a:lstStyle/>
        <a:p>
          <a:endParaRPr lang="en-US"/>
        </a:p>
      </dgm:t>
    </dgm:pt>
    <dgm:pt modelId="{AF0A30CC-BBC5-453C-A3C5-C0E7FB27EB71}" type="sibTrans" cxnId="{1D079D3F-7D4A-49F9-B949-2982F33A1215}">
      <dgm:prSet/>
      <dgm:spPr/>
      <dgm:t>
        <a:bodyPr/>
        <a:lstStyle/>
        <a:p>
          <a:endParaRPr lang="en-US"/>
        </a:p>
      </dgm:t>
    </dgm:pt>
    <dgm:pt modelId="{3686E0D6-F22C-409F-9123-12515A61ED8B}" type="pres">
      <dgm:prSet presAssocID="{E3623DED-FC84-4527-9588-117FC22312C1}" presName="linear" presStyleCnt="0">
        <dgm:presLayoutVars>
          <dgm:animLvl val="lvl"/>
          <dgm:resizeHandles val="exact"/>
        </dgm:presLayoutVars>
      </dgm:prSet>
      <dgm:spPr/>
      <dgm:t>
        <a:bodyPr/>
        <a:lstStyle/>
        <a:p>
          <a:endParaRPr lang="en-US"/>
        </a:p>
      </dgm:t>
    </dgm:pt>
    <dgm:pt modelId="{744AF455-ACE9-46C3-A404-8B4433A4FB13}" type="pres">
      <dgm:prSet presAssocID="{D66C5272-FD86-4B66-AFEB-8E43D71CA1A8}" presName="parentText" presStyleLbl="node1" presStyleIdx="0" presStyleCnt="2" custAng="290620" custLinFactY="-84365" custLinFactNeighborX="-680" custLinFactNeighborY="-100000">
        <dgm:presLayoutVars>
          <dgm:chMax val="0"/>
          <dgm:bulletEnabled val="1"/>
        </dgm:presLayoutVars>
      </dgm:prSet>
      <dgm:spPr/>
      <dgm:t>
        <a:bodyPr/>
        <a:lstStyle/>
        <a:p>
          <a:endParaRPr lang="en-US"/>
        </a:p>
      </dgm:t>
    </dgm:pt>
    <dgm:pt modelId="{26ED38AF-9CFB-42BE-AF1C-BCADC41CE3AC}" type="pres">
      <dgm:prSet presAssocID="{A0131A1D-7763-46DD-9FE0-1B253FE8E899}" presName="spacer" presStyleCnt="0"/>
      <dgm:spPr/>
    </dgm:pt>
    <dgm:pt modelId="{E62F22B3-D8C4-4F8C-802B-A54186812BBE}" type="pres">
      <dgm:prSet presAssocID="{268FC6DC-9D81-4182-ABD9-4A5C753CAF0A}" presName="parentText" presStyleLbl="node1" presStyleIdx="1" presStyleCnt="2" custAng="0">
        <dgm:presLayoutVars>
          <dgm:chMax val="0"/>
          <dgm:bulletEnabled val="1"/>
        </dgm:presLayoutVars>
      </dgm:prSet>
      <dgm:spPr/>
      <dgm:t>
        <a:bodyPr/>
        <a:lstStyle/>
        <a:p>
          <a:endParaRPr lang="en-US"/>
        </a:p>
      </dgm:t>
    </dgm:pt>
  </dgm:ptLst>
  <dgm:cxnLst>
    <dgm:cxn modelId="{5F3C9E2B-7AFB-46CE-8DC9-67FFA1204FA4}" srcId="{E3623DED-FC84-4527-9588-117FC22312C1}" destId="{D66C5272-FD86-4B66-AFEB-8E43D71CA1A8}" srcOrd="0" destOrd="0" parTransId="{7B13C972-6AF9-444A-B3F7-59D88E17D990}" sibTransId="{A0131A1D-7763-46DD-9FE0-1B253FE8E899}"/>
    <dgm:cxn modelId="{A966F86A-4C3F-4544-928B-9CE431209637}" type="presOf" srcId="{268FC6DC-9D81-4182-ABD9-4A5C753CAF0A}" destId="{E62F22B3-D8C4-4F8C-802B-A54186812BBE}" srcOrd="0" destOrd="0" presId="urn:microsoft.com/office/officeart/2005/8/layout/vList2"/>
    <dgm:cxn modelId="{A8375FE3-2EDD-4B22-9DAB-6F68E808A717}" type="presOf" srcId="{E3623DED-FC84-4527-9588-117FC22312C1}" destId="{3686E0D6-F22C-409F-9123-12515A61ED8B}" srcOrd="0" destOrd="0" presId="urn:microsoft.com/office/officeart/2005/8/layout/vList2"/>
    <dgm:cxn modelId="{01756F36-EF2B-4E70-B1C9-8E024FA40BAB}" type="presOf" srcId="{D66C5272-FD86-4B66-AFEB-8E43D71CA1A8}" destId="{744AF455-ACE9-46C3-A404-8B4433A4FB13}" srcOrd="0" destOrd="0" presId="urn:microsoft.com/office/officeart/2005/8/layout/vList2"/>
    <dgm:cxn modelId="{1D079D3F-7D4A-49F9-B949-2982F33A1215}" srcId="{E3623DED-FC84-4527-9588-117FC22312C1}" destId="{268FC6DC-9D81-4182-ABD9-4A5C753CAF0A}" srcOrd="1" destOrd="0" parTransId="{90C83A57-798F-4514-B1A4-1001836D64C8}" sibTransId="{AF0A30CC-BBC5-453C-A3C5-C0E7FB27EB71}"/>
    <dgm:cxn modelId="{FA88E651-E7C5-474F-9615-41670FA5B7D8}" type="presParOf" srcId="{3686E0D6-F22C-409F-9123-12515A61ED8B}" destId="{744AF455-ACE9-46C3-A404-8B4433A4FB13}" srcOrd="0" destOrd="0" presId="urn:microsoft.com/office/officeart/2005/8/layout/vList2"/>
    <dgm:cxn modelId="{43D6C69B-FC92-4B6F-BF59-48CEB180F284}" type="presParOf" srcId="{3686E0D6-F22C-409F-9123-12515A61ED8B}" destId="{26ED38AF-9CFB-42BE-AF1C-BCADC41CE3AC}" srcOrd="1" destOrd="0" presId="urn:microsoft.com/office/officeart/2005/8/layout/vList2"/>
    <dgm:cxn modelId="{E8D7B77E-0BFD-4EF2-8486-ACC55241818B}" type="presParOf" srcId="{3686E0D6-F22C-409F-9123-12515A61ED8B}" destId="{E62F22B3-D8C4-4F8C-802B-A54186812BBE}"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9A1B43-4AD9-4B1E-A050-9BABA345868B}" type="doc">
      <dgm:prSet loTypeId="urn:microsoft.com/office/officeart/2005/8/layout/vList2" loCatId="list" qsTypeId="urn:microsoft.com/office/officeart/2005/8/quickstyle/simple1" qsCatId="simple" csTypeId="urn:microsoft.com/office/officeart/2005/8/colors/accent6_1" csCatId="accent6" phldr="1"/>
      <dgm:spPr/>
      <dgm:t>
        <a:bodyPr/>
        <a:lstStyle/>
        <a:p>
          <a:endParaRPr lang="en-US"/>
        </a:p>
      </dgm:t>
    </dgm:pt>
    <dgm:pt modelId="{627EB42A-F2EE-41F2-BEA0-A85EDE6752C1}">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Data Information</a:t>
          </a:r>
          <a:endParaRPr lang="fr-FR" sz="1600" b="1" dirty="0">
            <a:solidFill>
              <a:schemeClr val="accent6">
                <a:lumMod val="75000"/>
              </a:schemeClr>
            </a:solidFill>
            <a:latin typeface="Gill Sans MT" panose="020B0502020104020203" pitchFamily="34" charset="0"/>
          </a:endParaRPr>
        </a:p>
      </dgm:t>
    </dgm:pt>
    <dgm:pt modelId="{094E2576-B1B0-4C73-9BC4-32F7530B28D9}" type="parTrans" cxnId="{F23C4EEA-4C8F-4AE6-9195-CE5DA981B450}">
      <dgm:prSet/>
      <dgm:spPr/>
      <dgm:t>
        <a:bodyPr/>
        <a:lstStyle/>
        <a:p>
          <a:endParaRPr lang="en-US" sz="1600"/>
        </a:p>
      </dgm:t>
    </dgm:pt>
    <dgm:pt modelId="{90D6834E-102D-4DD0-88B5-D9A922FF4A18}" type="sibTrans" cxnId="{F23C4EEA-4C8F-4AE6-9195-CE5DA981B450}">
      <dgm:prSet/>
      <dgm:spPr/>
      <dgm:t>
        <a:bodyPr/>
        <a:lstStyle/>
        <a:p>
          <a:endParaRPr lang="en-US" sz="1600"/>
        </a:p>
      </dgm:t>
    </dgm:pt>
    <dgm:pt modelId="{4CF69837-F129-4673-A862-D4FFF3798142}">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Scientific research </a:t>
          </a:r>
          <a:endParaRPr lang="fr-FR" sz="1600" b="1" dirty="0">
            <a:solidFill>
              <a:schemeClr val="accent6">
                <a:lumMod val="75000"/>
              </a:schemeClr>
            </a:solidFill>
            <a:latin typeface="Gill Sans MT" panose="020B0502020104020203" pitchFamily="34" charset="0"/>
          </a:endParaRPr>
        </a:p>
      </dgm:t>
    </dgm:pt>
    <dgm:pt modelId="{57E839F3-D1D6-4205-A0ED-88E8731568AF}" type="parTrans" cxnId="{F1199EA1-1249-430A-A4AF-B513EF6BADCB}">
      <dgm:prSet/>
      <dgm:spPr/>
      <dgm:t>
        <a:bodyPr/>
        <a:lstStyle/>
        <a:p>
          <a:endParaRPr lang="en-US" sz="1600"/>
        </a:p>
      </dgm:t>
    </dgm:pt>
    <dgm:pt modelId="{E29C8340-AD4E-4E5C-A8BB-69375EB6DD19}" type="sibTrans" cxnId="{F1199EA1-1249-430A-A4AF-B513EF6BADCB}">
      <dgm:prSet/>
      <dgm:spPr/>
      <dgm:t>
        <a:bodyPr/>
        <a:lstStyle/>
        <a:p>
          <a:endParaRPr lang="en-US" sz="1600"/>
        </a:p>
      </dgm:t>
    </dgm:pt>
    <dgm:pt modelId="{225DD99F-9449-44D0-A41F-F731220183CE}">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Funding mechanisms</a:t>
          </a:r>
          <a:endParaRPr lang="fr-FR" sz="1600" b="1" dirty="0">
            <a:solidFill>
              <a:schemeClr val="accent6">
                <a:lumMod val="75000"/>
              </a:schemeClr>
            </a:solidFill>
            <a:latin typeface="Gill Sans MT" panose="020B0502020104020203" pitchFamily="34" charset="0"/>
          </a:endParaRPr>
        </a:p>
      </dgm:t>
    </dgm:pt>
    <dgm:pt modelId="{1E320A12-A9AF-4EC8-81BF-496B49872D8C}" type="parTrans" cxnId="{DF306585-A801-4649-BE29-1D841AA42A8B}">
      <dgm:prSet/>
      <dgm:spPr/>
      <dgm:t>
        <a:bodyPr/>
        <a:lstStyle/>
        <a:p>
          <a:endParaRPr lang="en-US" sz="1600"/>
        </a:p>
      </dgm:t>
    </dgm:pt>
    <dgm:pt modelId="{83DD4F31-C79D-4584-8A49-F22B9FB06DF7}" type="sibTrans" cxnId="{DF306585-A801-4649-BE29-1D841AA42A8B}">
      <dgm:prSet/>
      <dgm:spPr/>
      <dgm:t>
        <a:bodyPr/>
        <a:lstStyle/>
        <a:p>
          <a:endParaRPr lang="en-US" sz="1600"/>
        </a:p>
      </dgm:t>
    </dgm:pt>
    <dgm:pt modelId="{0549872B-7432-42F2-9B0D-A13BB1252400}">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Third-party involvement </a:t>
          </a:r>
          <a:endParaRPr lang="fr-FR" sz="1600" b="1" dirty="0">
            <a:solidFill>
              <a:schemeClr val="accent6">
                <a:lumMod val="75000"/>
              </a:schemeClr>
            </a:solidFill>
            <a:latin typeface="Gill Sans MT" panose="020B0502020104020203" pitchFamily="34" charset="0"/>
          </a:endParaRPr>
        </a:p>
      </dgm:t>
    </dgm:pt>
    <dgm:pt modelId="{2C7BEBF8-09AC-4385-AC1F-6707461D2E52}" type="parTrans" cxnId="{CD3863E7-C0A3-4D69-A44A-690EE412DB8F}">
      <dgm:prSet/>
      <dgm:spPr/>
      <dgm:t>
        <a:bodyPr/>
        <a:lstStyle/>
        <a:p>
          <a:endParaRPr lang="en-US" sz="1600"/>
        </a:p>
      </dgm:t>
    </dgm:pt>
    <dgm:pt modelId="{AF15CCB9-6319-4399-9BC2-A4427526E513}" type="sibTrans" cxnId="{CD3863E7-C0A3-4D69-A44A-690EE412DB8F}">
      <dgm:prSet/>
      <dgm:spPr/>
      <dgm:t>
        <a:bodyPr/>
        <a:lstStyle/>
        <a:p>
          <a:endParaRPr lang="en-US" sz="1600"/>
        </a:p>
      </dgm:t>
    </dgm:pt>
    <dgm:pt modelId="{EBB0BCA1-F844-4676-9789-77CF38AA8536}">
      <dgm:prSet custT="1"/>
      <dgm:spPr>
        <a:ln>
          <a:solidFill>
            <a:srgbClr val="0070C0"/>
          </a:solidFill>
        </a:ln>
      </dgm:spPr>
      <dgm:t>
        <a:bodyPr/>
        <a:lstStyle/>
        <a:p>
          <a:pPr algn="ctr" rtl="0"/>
          <a:r>
            <a:rPr lang="en-US" sz="1600" b="1" dirty="0">
              <a:solidFill>
                <a:schemeClr val="accent6">
                  <a:lumMod val="75000"/>
                </a:schemeClr>
              </a:solidFill>
              <a:latin typeface="Gill Sans MT" panose="020B0502020104020203" pitchFamily="34" charset="0"/>
            </a:rPr>
            <a:t>Water cooperation </a:t>
          </a:r>
          <a:endParaRPr lang="fr-FR" sz="1600" b="1" dirty="0">
            <a:solidFill>
              <a:schemeClr val="accent6">
                <a:lumMod val="75000"/>
              </a:schemeClr>
            </a:solidFill>
            <a:latin typeface="Gill Sans MT" panose="020B0502020104020203" pitchFamily="34" charset="0"/>
          </a:endParaRPr>
        </a:p>
      </dgm:t>
    </dgm:pt>
    <dgm:pt modelId="{8873C4CB-83D6-4B57-AEBF-425894C1CDCF}" type="parTrans" cxnId="{2C1E5656-3B20-4B99-AB9F-C2583F502F99}">
      <dgm:prSet/>
      <dgm:spPr/>
      <dgm:t>
        <a:bodyPr/>
        <a:lstStyle/>
        <a:p>
          <a:endParaRPr lang="en-US" sz="1600"/>
        </a:p>
      </dgm:t>
    </dgm:pt>
    <dgm:pt modelId="{290E7C4F-A327-4255-AB4D-4D518E636952}" type="sibTrans" cxnId="{2C1E5656-3B20-4B99-AB9F-C2583F502F99}">
      <dgm:prSet/>
      <dgm:spPr/>
      <dgm:t>
        <a:bodyPr/>
        <a:lstStyle/>
        <a:p>
          <a:endParaRPr lang="en-US" sz="1600"/>
        </a:p>
      </dgm:t>
    </dgm:pt>
    <dgm:pt modelId="{0BFE737D-FB22-4C6E-AF8B-5F67CE59ABC4}" type="pres">
      <dgm:prSet presAssocID="{5D9A1B43-4AD9-4B1E-A050-9BABA345868B}" presName="linear" presStyleCnt="0">
        <dgm:presLayoutVars>
          <dgm:animLvl val="lvl"/>
          <dgm:resizeHandles val="exact"/>
        </dgm:presLayoutVars>
      </dgm:prSet>
      <dgm:spPr/>
      <dgm:t>
        <a:bodyPr/>
        <a:lstStyle/>
        <a:p>
          <a:endParaRPr lang="en-US"/>
        </a:p>
      </dgm:t>
    </dgm:pt>
    <dgm:pt modelId="{12900B2B-BDAE-4176-8541-3E2327F0208E}" type="pres">
      <dgm:prSet presAssocID="{627EB42A-F2EE-41F2-BEA0-A85EDE6752C1}" presName="parentText" presStyleLbl="node1" presStyleIdx="0" presStyleCnt="5" custAng="21261540" custLinFactY="208402" custLinFactNeighborY="300000">
        <dgm:presLayoutVars>
          <dgm:chMax val="0"/>
          <dgm:bulletEnabled val="1"/>
        </dgm:presLayoutVars>
      </dgm:prSet>
      <dgm:spPr/>
      <dgm:t>
        <a:bodyPr/>
        <a:lstStyle/>
        <a:p>
          <a:endParaRPr lang="en-US"/>
        </a:p>
      </dgm:t>
    </dgm:pt>
    <dgm:pt modelId="{2E3F49B5-17A6-4070-AF51-AAF8375DAB76}" type="pres">
      <dgm:prSet presAssocID="{90D6834E-102D-4DD0-88B5-D9A922FF4A18}" presName="spacer" presStyleCnt="0"/>
      <dgm:spPr/>
    </dgm:pt>
    <dgm:pt modelId="{99F0E699-B3BF-4DEB-9472-C1A65B3508F9}" type="pres">
      <dgm:prSet presAssocID="{4CF69837-F129-4673-A862-D4FFF3798142}" presName="parentText" presStyleLbl="node1" presStyleIdx="1" presStyleCnt="5" custAng="21402976" custLinFactY="-946" custLinFactNeighborX="2080" custLinFactNeighborY="-100000">
        <dgm:presLayoutVars>
          <dgm:chMax val="0"/>
          <dgm:bulletEnabled val="1"/>
        </dgm:presLayoutVars>
      </dgm:prSet>
      <dgm:spPr/>
      <dgm:t>
        <a:bodyPr/>
        <a:lstStyle/>
        <a:p>
          <a:endParaRPr lang="en-US"/>
        </a:p>
      </dgm:t>
    </dgm:pt>
    <dgm:pt modelId="{904729E8-9D06-4048-BA07-5C720BCF84C5}" type="pres">
      <dgm:prSet presAssocID="{E29C8340-AD4E-4E5C-A8BB-69375EB6DD19}" presName="spacer" presStyleCnt="0"/>
      <dgm:spPr/>
    </dgm:pt>
    <dgm:pt modelId="{AB9F7219-885C-4C93-92F9-DAEE86943EF7}" type="pres">
      <dgm:prSet presAssocID="{225DD99F-9449-44D0-A41F-F731220183CE}" presName="parentText" presStyleLbl="node1" presStyleIdx="2" presStyleCnt="5" custAng="21382849" custLinFactY="100000" custLinFactNeighborX="0" custLinFactNeighborY="133057">
        <dgm:presLayoutVars>
          <dgm:chMax val="0"/>
          <dgm:bulletEnabled val="1"/>
        </dgm:presLayoutVars>
      </dgm:prSet>
      <dgm:spPr/>
      <dgm:t>
        <a:bodyPr/>
        <a:lstStyle/>
        <a:p>
          <a:endParaRPr lang="en-US"/>
        </a:p>
      </dgm:t>
    </dgm:pt>
    <dgm:pt modelId="{75956809-4953-4A86-B78B-812653D4A3F6}" type="pres">
      <dgm:prSet presAssocID="{83DD4F31-C79D-4584-8A49-F22B9FB06DF7}" presName="spacer" presStyleCnt="0"/>
      <dgm:spPr/>
    </dgm:pt>
    <dgm:pt modelId="{BD3131A9-2971-4499-A3F7-09BEC6A7A47F}" type="pres">
      <dgm:prSet presAssocID="{0549872B-7432-42F2-9B0D-A13BB1252400}" presName="parentText" presStyleLbl="node1" presStyleIdx="3" presStyleCnt="5" custAng="0" custLinFactY="118736" custLinFactNeighborY="200000">
        <dgm:presLayoutVars>
          <dgm:chMax val="0"/>
          <dgm:bulletEnabled val="1"/>
        </dgm:presLayoutVars>
      </dgm:prSet>
      <dgm:spPr/>
      <dgm:t>
        <a:bodyPr/>
        <a:lstStyle/>
        <a:p>
          <a:endParaRPr lang="en-US"/>
        </a:p>
      </dgm:t>
    </dgm:pt>
    <dgm:pt modelId="{6F2FC4E6-370B-403C-8508-2E334E493FFB}" type="pres">
      <dgm:prSet presAssocID="{AF15CCB9-6319-4399-9BC2-A4427526E513}" presName="spacer" presStyleCnt="0"/>
      <dgm:spPr/>
    </dgm:pt>
    <dgm:pt modelId="{2B11C4A2-E9D9-4B1C-A8A4-5FCFEADC5CD9}" type="pres">
      <dgm:prSet presAssocID="{EBB0BCA1-F844-4676-9789-77CF38AA8536}" presName="parentText" presStyleLbl="node1" presStyleIdx="4" presStyleCnt="5" custAng="0" custLinFactY="-442861" custLinFactNeighborY="-500000">
        <dgm:presLayoutVars>
          <dgm:chMax val="0"/>
          <dgm:bulletEnabled val="1"/>
        </dgm:presLayoutVars>
      </dgm:prSet>
      <dgm:spPr/>
      <dgm:t>
        <a:bodyPr/>
        <a:lstStyle/>
        <a:p>
          <a:endParaRPr lang="en-US"/>
        </a:p>
      </dgm:t>
    </dgm:pt>
  </dgm:ptLst>
  <dgm:cxnLst>
    <dgm:cxn modelId="{DCB0387C-8368-40D6-904B-27816E017B89}" type="presOf" srcId="{5D9A1B43-4AD9-4B1E-A050-9BABA345868B}" destId="{0BFE737D-FB22-4C6E-AF8B-5F67CE59ABC4}" srcOrd="0" destOrd="0" presId="urn:microsoft.com/office/officeart/2005/8/layout/vList2"/>
    <dgm:cxn modelId="{F1199EA1-1249-430A-A4AF-B513EF6BADCB}" srcId="{5D9A1B43-4AD9-4B1E-A050-9BABA345868B}" destId="{4CF69837-F129-4673-A862-D4FFF3798142}" srcOrd="1" destOrd="0" parTransId="{57E839F3-D1D6-4205-A0ED-88E8731568AF}" sibTransId="{E29C8340-AD4E-4E5C-A8BB-69375EB6DD19}"/>
    <dgm:cxn modelId="{BF68AEFD-6681-4910-992F-E4A6517F6142}" type="presOf" srcId="{EBB0BCA1-F844-4676-9789-77CF38AA8536}" destId="{2B11C4A2-E9D9-4B1C-A8A4-5FCFEADC5CD9}" srcOrd="0" destOrd="0" presId="urn:microsoft.com/office/officeart/2005/8/layout/vList2"/>
    <dgm:cxn modelId="{A6886DB4-E981-4E3F-91FF-646A52EB3258}" type="presOf" srcId="{0549872B-7432-42F2-9B0D-A13BB1252400}" destId="{BD3131A9-2971-4499-A3F7-09BEC6A7A47F}" srcOrd="0" destOrd="0" presId="urn:microsoft.com/office/officeart/2005/8/layout/vList2"/>
    <dgm:cxn modelId="{DC219ED4-C2AB-443C-8AFA-6AF19A8802C6}" type="presOf" srcId="{627EB42A-F2EE-41F2-BEA0-A85EDE6752C1}" destId="{12900B2B-BDAE-4176-8541-3E2327F0208E}" srcOrd="0" destOrd="0" presId="urn:microsoft.com/office/officeart/2005/8/layout/vList2"/>
    <dgm:cxn modelId="{F23C4EEA-4C8F-4AE6-9195-CE5DA981B450}" srcId="{5D9A1B43-4AD9-4B1E-A050-9BABA345868B}" destId="{627EB42A-F2EE-41F2-BEA0-A85EDE6752C1}" srcOrd="0" destOrd="0" parTransId="{094E2576-B1B0-4C73-9BC4-32F7530B28D9}" sibTransId="{90D6834E-102D-4DD0-88B5-D9A922FF4A18}"/>
    <dgm:cxn modelId="{803CE9D9-1966-4E5D-9295-F7EE288237FA}" type="presOf" srcId="{4CF69837-F129-4673-A862-D4FFF3798142}" destId="{99F0E699-B3BF-4DEB-9472-C1A65B3508F9}" srcOrd="0" destOrd="0" presId="urn:microsoft.com/office/officeart/2005/8/layout/vList2"/>
    <dgm:cxn modelId="{DF306585-A801-4649-BE29-1D841AA42A8B}" srcId="{5D9A1B43-4AD9-4B1E-A050-9BABA345868B}" destId="{225DD99F-9449-44D0-A41F-F731220183CE}" srcOrd="2" destOrd="0" parTransId="{1E320A12-A9AF-4EC8-81BF-496B49872D8C}" sibTransId="{83DD4F31-C79D-4584-8A49-F22B9FB06DF7}"/>
    <dgm:cxn modelId="{2C1E5656-3B20-4B99-AB9F-C2583F502F99}" srcId="{5D9A1B43-4AD9-4B1E-A050-9BABA345868B}" destId="{EBB0BCA1-F844-4676-9789-77CF38AA8536}" srcOrd="4" destOrd="0" parTransId="{8873C4CB-83D6-4B57-AEBF-425894C1CDCF}" sibTransId="{290E7C4F-A327-4255-AB4D-4D518E636952}"/>
    <dgm:cxn modelId="{65713F5C-CF95-427C-891B-9574B26EF59A}" type="presOf" srcId="{225DD99F-9449-44D0-A41F-F731220183CE}" destId="{AB9F7219-885C-4C93-92F9-DAEE86943EF7}" srcOrd="0" destOrd="0" presId="urn:microsoft.com/office/officeart/2005/8/layout/vList2"/>
    <dgm:cxn modelId="{CD3863E7-C0A3-4D69-A44A-690EE412DB8F}" srcId="{5D9A1B43-4AD9-4B1E-A050-9BABA345868B}" destId="{0549872B-7432-42F2-9B0D-A13BB1252400}" srcOrd="3" destOrd="0" parTransId="{2C7BEBF8-09AC-4385-AC1F-6707461D2E52}" sibTransId="{AF15CCB9-6319-4399-9BC2-A4427526E513}"/>
    <dgm:cxn modelId="{5316462D-6452-4D3C-9A79-72AE9C8CEAE2}" type="presParOf" srcId="{0BFE737D-FB22-4C6E-AF8B-5F67CE59ABC4}" destId="{12900B2B-BDAE-4176-8541-3E2327F0208E}" srcOrd="0" destOrd="0" presId="urn:microsoft.com/office/officeart/2005/8/layout/vList2"/>
    <dgm:cxn modelId="{EED73C05-6C76-4FD6-B3FF-B40A09488402}" type="presParOf" srcId="{0BFE737D-FB22-4C6E-AF8B-5F67CE59ABC4}" destId="{2E3F49B5-17A6-4070-AF51-AAF8375DAB76}" srcOrd="1" destOrd="0" presId="urn:microsoft.com/office/officeart/2005/8/layout/vList2"/>
    <dgm:cxn modelId="{CD89A43A-43C5-4920-BFCE-5FF6EEAF225F}" type="presParOf" srcId="{0BFE737D-FB22-4C6E-AF8B-5F67CE59ABC4}" destId="{99F0E699-B3BF-4DEB-9472-C1A65B3508F9}" srcOrd="2" destOrd="0" presId="urn:microsoft.com/office/officeart/2005/8/layout/vList2"/>
    <dgm:cxn modelId="{D024187C-67B3-4DC1-9FF9-DE1E49A40090}" type="presParOf" srcId="{0BFE737D-FB22-4C6E-AF8B-5F67CE59ABC4}" destId="{904729E8-9D06-4048-BA07-5C720BCF84C5}" srcOrd="3" destOrd="0" presId="urn:microsoft.com/office/officeart/2005/8/layout/vList2"/>
    <dgm:cxn modelId="{8153AD3D-BC82-44EA-8D16-7CBDDBDB6383}" type="presParOf" srcId="{0BFE737D-FB22-4C6E-AF8B-5F67CE59ABC4}" destId="{AB9F7219-885C-4C93-92F9-DAEE86943EF7}" srcOrd="4" destOrd="0" presId="urn:microsoft.com/office/officeart/2005/8/layout/vList2"/>
    <dgm:cxn modelId="{F7B8C0BB-7352-49F9-A6B3-3240DA97CAE1}" type="presParOf" srcId="{0BFE737D-FB22-4C6E-AF8B-5F67CE59ABC4}" destId="{75956809-4953-4A86-B78B-812653D4A3F6}" srcOrd="5" destOrd="0" presId="urn:microsoft.com/office/officeart/2005/8/layout/vList2"/>
    <dgm:cxn modelId="{5C46A7EB-92F0-480D-8A60-2B49967DE24C}" type="presParOf" srcId="{0BFE737D-FB22-4C6E-AF8B-5F67CE59ABC4}" destId="{BD3131A9-2971-4499-A3F7-09BEC6A7A47F}" srcOrd="6" destOrd="0" presId="urn:microsoft.com/office/officeart/2005/8/layout/vList2"/>
    <dgm:cxn modelId="{27F4101D-296D-498F-8A69-1F90B8F5C766}" type="presParOf" srcId="{0BFE737D-FB22-4C6E-AF8B-5F67CE59ABC4}" destId="{6F2FC4E6-370B-403C-8508-2E334E493FFB}" srcOrd="7" destOrd="0" presId="urn:microsoft.com/office/officeart/2005/8/layout/vList2"/>
    <dgm:cxn modelId="{11EA5D65-053C-4E7A-A229-1A901A20B453}" type="presParOf" srcId="{0BFE737D-FB22-4C6E-AF8B-5F67CE59ABC4}" destId="{2B11C4A2-E9D9-4B1C-A8A4-5FCFEADC5CD9}" srcOrd="8" destOrd="0" presId="urn:microsoft.com/office/officeart/2005/8/layout/vList2"/>
  </dgm:cxnLst>
  <dgm:bg/>
  <dgm:whole/>
  <dgm:extLst>
    <a:ext uri="http://schemas.microsoft.com/office/drawing/2008/diagram">
      <dsp:dataModelExt xmlns:dsp="http://schemas.microsoft.com/office/drawing/2008/diagram" relId="rId2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CD62B8F-2901-4C72-8C46-38D14B00F84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fr-FR"/>
        </a:p>
      </dgm:t>
    </dgm:pt>
    <dgm:pt modelId="{07A7F65C-71D0-40EE-8C40-5F2E0260BF94}">
      <dgm:prSet phldrT="[Text]" custT="1"/>
      <dgm:spPr>
        <a:solidFill>
          <a:schemeClr val="accent2"/>
        </a:solidFill>
      </dgm:spPr>
      <dgm:t>
        <a:bodyPr/>
        <a:lstStyle/>
        <a:p>
          <a:r>
            <a:rPr lang="en-US" sz="1600" b="1" dirty="0" smtClean="0">
              <a:solidFill>
                <a:schemeClr val="bg1"/>
              </a:solidFill>
            </a:rPr>
            <a:t>Component 2</a:t>
          </a:r>
          <a:endParaRPr lang="fr-FR" sz="1600" b="1" dirty="0">
            <a:solidFill>
              <a:schemeClr val="bg1"/>
            </a:solidFill>
          </a:endParaRPr>
        </a:p>
      </dgm:t>
    </dgm:pt>
    <dgm:pt modelId="{86E99D57-4896-4377-B9E9-2B403F3822C2}" type="parTrans" cxnId="{62C1A8E5-914B-4723-A4BC-9CE4A69C6454}">
      <dgm:prSet/>
      <dgm:spPr/>
      <dgm:t>
        <a:bodyPr/>
        <a:lstStyle/>
        <a:p>
          <a:endParaRPr lang="fr-FR" sz="1600"/>
        </a:p>
      </dgm:t>
    </dgm:pt>
    <dgm:pt modelId="{C3EBAB64-04F3-411F-AF67-7E70BAAD273D}" type="sibTrans" cxnId="{62C1A8E5-914B-4723-A4BC-9CE4A69C6454}">
      <dgm:prSet/>
      <dgm:spPr>
        <a:solidFill>
          <a:schemeClr val="accent1"/>
        </a:solidFill>
      </dgm:spPr>
      <dgm:t>
        <a:bodyPr/>
        <a:lstStyle/>
        <a:p>
          <a:endParaRPr lang="fr-FR" sz="1600"/>
        </a:p>
      </dgm:t>
    </dgm:pt>
    <dgm:pt modelId="{F320AF58-6AC0-471F-934E-A82DF7AABFF7}">
      <dgm:prSet phldrT="[Text]" custT="1"/>
      <dgm:spPr/>
      <dgm:t>
        <a:bodyPr/>
        <a:lstStyle/>
        <a:p>
          <a:r>
            <a:rPr lang="en-US" sz="1600" i="0" u="none" dirty="0" smtClean="0"/>
            <a:t>Scientific meetings and workshops</a:t>
          </a:r>
          <a:endParaRPr lang="fr-FR" sz="1600" i="0" u="none" dirty="0"/>
        </a:p>
      </dgm:t>
    </dgm:pt>
    <dgm:pt modelId="{EB51E472-6440-406C-822F-24226869C066}" type="parTrans" cxnId="{0DF08C9C-7452-4354-A282-2587111CC9EF}">
      <dgm:prSet/>
      <dgm:spPr/>
      <dgm:t>
        <a:bodyPr/>
        <a:lstStyle/>
        <a:p>
          <a:endParaRPr lang="fr-FR" sz="1600"/>
        </a:p>
      </dgm:t>
    </dgm:pt>
    <dgm:pt modelId="{F7BADA3F-4538-4219-9F0A-37A38A0C1D10}" type="sibTrans" cxnId="{0DF08C9C-7452-4354-A282-2587111CC9EF}">
      <dgm:prSet/>
      <dgm:spPr/>
      <dgm:t>
        <a:bodyPr/>
        <a:lstStyle/>
        <a:p>
          <a:endParaRPr lang="fr-FR" sz="1600"/>
        </a:p>
      </dgm:t>
    </dgm:pt>
    <dgm:pt modelId="{1F4BFB13-E717-4AD8-BE44-FFC6FA49BD4D}">
      <dgm:prSet phldrT="[Text]" custT="1"/>
      <dgm:spPr>
        <a:solidFill>
          <a:schemeClr val="accent6"/>
        </a:solidFill>
      </dgm:spPr>
      <dgm:t>
        <a:bodyPr/>
        <a:lstStyle/>
        <a:p>
          <a:r>
            <a:rPr lang="en-US" sz="1600" b="1" dirty="0" smtClean="0">
              <a:solidFill>
                <a:schemeClr val="bg1"/>
              </a:solidFill>
            </a:rPr>
            <a:t>Component 3</a:t>
          </a:r>
          <a:endParaRPr lang="fr-FR" sz="1600" dirty="0">
            <a:solidFill>
              <a:schemeClr val="bg1"/>
            </a:solidFill>
          </a:endParaRPr>
        </a:p>
      </dgm:t>
    </dgm:pt>
    <dgm:pt modelId="{C3A4659F-E669-4616-9D06-7A742E96C904}" type="parTrans" cxnId="{A5EBE12C-F0BB-4AE8-BC1A-690A6FCAAB84}">
      <dgm:prSet/>
      <dgm:spPr/>
      <dgm:t>
        <a:bodyPr/>
        <a:lstStyle/>
        <a:p>
          <a:endParaRPr lang="fr-FR" sz="1600"/>
        </a:p>
      </dgm:t>
    </dgm:pt>
    <dgm:pt modelId="{925041CC-9E05-49F3-959C-78957C214751}" type="sibTrans" cxnId="{A5EBE12C-F0BB-4AE8-BC1A-690A6FCAAB84}">
      <dgm:prSet/>
      <dgm:spPr/>
      <dgm:t>
        <a:bodyPr/>
        <a:lstStyle/>
        <a:p>
          <a:endParaRPr lang="fr-FR" sz="1600"/>
        </a:p>
      </dgm:t>
    </dgm:pt>
    <dgm:pt modelId="{AD27CE30-58EE-4DB4-8611-D4F132F96505}">
      <dgm:prSet phldrT="[Text]" custT="1"/>
      <dgm:spPr/>
      <dgm:t>
        <a:bodyPr/>
        <a:lstStyle/>
        <a:p>
          <a:r>
            <a:rPr lang="en-US" sz="1600" i="0" dirty="0" smtClean="0"/>
            <a:t>Regional training workshops</a:t>
          </a:r>
          <a:endParaRPr lang="fr-FR" sz="1600" i="0" dirty="0"/>
        </a:p>
      </dgm:t>
    </dgm:pt>
    <dgm:pt modelId="{200B9DC0-3D7E-4F2B-88FB-B8F88C617F0A}" type="parTrans" cxnId="{E48F940C-983B-4C10-BCB4-B2F719D2528D}">
      <dgm:prSet/>
      <dgm:spPr/>
      <dgm:t>
        <a:bodyPr/>
        <a:lstStyle/>
        <a:p>
          <a:endParaRPr lang="fr-FR" sz="1600"/>
        </a:p>
      </dgm:t>
    </dgm:pt>
    <dgm:pt modelId="{E28E483A-EACB-4030-9E76-A6FC8DC90783}" type="sibTrans" cxnId="{E48F940C-983B-4C10-BCB4-B2F719D2528D}">
      <dgm:prSet/>
      <dgm:spPr/>
      <dgm:t>
        <a:bodyPr/>
        <a:lstStyle/>
        <a:p>
          <a:endParaRPr lang="fr-FR" sz="1600"/>
        </a:p>
      </dgm:t>
    </dgm:pt>
    <dgm:pt modelId="{895DA457-AD0F-483A-BD4E-6C9F3F193319}">
      <dgm:prSet phldrT="[Text]" custT="1"/>
      <dgm:spPr/>
      <dgm:t>
        <a:bodyPr/>
        <a:lstStyle/>
        <a:p>
          <a:r>
            <a:rPr lang="en-US" sz="1600" i="0" dirty="0" smtClean="0"/>
            <a:t>Case-study series</a:t>
          </a:r>
          <a:endParaRPr lang="fr-FR" sz="1600" i="0" dirty="0"/>
        </a:p>
      </dgm:t>
    </dgm:pt>
    <dgm:pt modelId="{72F6D413-27BE-4138-8DA3-877DB3FDE048}" type="parTrans" cxnId="{2AE07CF9-964D-464E-B451-E1129C0A19B5}">
      <dgm:prSet/>
      <dgm:spPr/>
      <dgm:t>
        <a:bodyPr/>
        <a:lstStyle/>
        <a:p>
          <a:endParaRPr lang="fr-FR" sz="1600"/>
        </a:p>
      </dgm:t>
    </dgm:pt>
    <dgm:pt modelId="{5E77F65A-853A-42DA-8F8B-BE188195A978}" type="sibTrans" cxnId="{2AE07CF9-964D-464E-B451-E1129C0A19B5}">
      <dgm:prSet/>
      <dgm:spPr/>
      <dgm:t>
        <a:bodyPr/>
        <a:lstStyle/>
        <a:p>
          <a:endParaRPr lang="fr-FR" sz="1600"/>
        </a:p>
      </dgm:t>
    </dgm:pt>
    <dgm:pt modelId="{9F0484C7-B6F8-48EA-8672-EAAC42FAAC52}">
      <dgm:prSet phldrT="[Text]" custT="1"/>
      <dgm:spPr/>
      <dgm:t>
        <a:bodyPr/>
        <a:lstStyle/>
        <a:p>
          <a:r>
            <a:rPr lang="en-US" sz="1600" i="0" dirty="0" smtClean="0"/>
            <a:t>Technical and policy guidelines</a:t>
          </a:r>
          <a:endParaRPr lang="fr-FR" sz="1600" i="0" dirty="0"/>
        </a:p>
      </dgm:t>
    </dgm:pt>
    <dgm:pt modelId="{DBBB6906-53BD-4C74-AEEF-1F8631B4298A}" type="parTrans" cxnId="{CA468DCD-2D5F-41D8-A21E-9C4112F5A97C}">
      <dgm:prSet/>
      <dgm:spPr/>
      <dgm:t>
        <a:bodyPr/>
        <a:lstStyle/>
        <a:p>
          <a:endParaRPr lang="fr-FR" sz="1600"/>
        </a:p>
      </dgm:t>
    </dgm:pt>
    <dgm:pt modelId="{7270074B-B34D-414E-919A-7A9BB14B27AA}" type="sibTrans" cxnId="{CA468DCD-2D5F-41D8-A21E-9C4112F5A97C}">
      <dgm:prSet/>
      <dgm:spPr/>
      <dgm:t>
        <a:bodyPr/>
        <a:lstStyle/>
        <a:p>
          <a:endParaRPr lang="fr-FR" sz="1600"/>
        </a:p>
      </dgm:t>
    </dgm:pt>
    <dgm:pt modelId="{BDD5C6C6-9EE8-4B09-B841-77A5839FB8AE}">
      <dgm:prSet phldrT="[Text]" custT="1"/>
      <dgm:spPr/>
      <dgm:t>
        <a:bodyPr/>
        <a:lstStyle/>
        <a:p>
          <a:r>
            <a:rPr lang="en-US" sz="1600" i="0" u="none" dirty="0" smtClean="0"/>
            <a:t>Network of experts </a:t>
          </a:r>
          <a:r>
            <a:rPr lang="en-US" sz="1600" i="0" u="none" dirty="0" smtClean="0">
              <a:solidFill>
                <a:schemeClr val="tx1"/>
              </a:solidFill>
            </a:rPr>
            <a:t>and institutions</a:t>
          </a:r>
          <a:endParaRPr lang="fr-FR" sz="1600" i="0" u="none" dirty="0">
            <a:solidFill>
              <a:schemeClr val="tx1"/>
            </a:solidFill>
          </a:endParaRPr>
        </a:p>
      </dgm:t>
    </dgm:pt>
    <dgm:pt modelId="{C734C0F7-E1AC-42F9-91EF-30966381899C}" type="parTrans" cxnId="{BDC1D0D2-980F-4180-A66D-A0A32B8AF6DE}">
      <dgm:prSet/>
      <dgm:spPr/>
      <dgm:t>
        <a:bodyPr/>
        <a:lstStyle/>
        <a:p>
          <a:endParaRPr lang="fr-FR" sz="1600"/>
        </a:p>
      </dgm:t>
    </dgm:pt>
    <dgm:pt modelId="{4328FE74-883D-473E-BCAE-E495D6228F32}" type="sibTrans" cxnId="{BDC1D0D2-980F-4180-A66D-A0A32B8AF6DE}">
      <dgm:prSet/>
      <dgm:spPr/>
      <dgm:t>
        <a:bodyPr/>
        <a:lstStyle/>
        <a:p>
          <a:endParaRPr lang="fr-FR" sz="1600"/>
        </a:p>
      </dgm:t>
    </dgm:pt>
    <dgm:pt modelId="{FBBB3E04-774D-4587-9829-4BA062A19CD2}">
      <dgm:prSet phldrT="[Text]" custT="1"/>
      <dgm:spPr/>
      <dgm:t>
        <a:bodyPr/>
        <a:lstStyle/>
        <a:p>
          <a:r>
            <a:rPr lang="en-US" sz="1600" i="0" dirty="0" smtClean="0">
              <a:solidFill>
                <a:schemeClr val="tx1"/>
              </a:solidFill>
            </a:rPr>
            <a:t>Raising awareness materials</a:t>
          </a:r>
          <a:endParaRPr lang="fr-FR" sz="1600" i="0" dirty="0">
            <a:solidFill>
              <a:schemeClr val="tx1"/>
            </a:solidFill>
          </a:endParaRPr>
        </a:p>
      </dgm:t>
    </dgm:pt>
    <dgm:pt modelId="{D753390E-01D0-468B-AE9E-11C6856EEA67}" type="parTrans" cxnId="{809EB4EB-04A2-4D2D-ACF3-F25E057C7B5B}">
      <dgm:prSet/>
      <dgm:spPr/>
      <dgm:t>
        <a:bodyPr/>
        <a:lstStyle/>
        <a:p>
          <a:endParaRPr lang="fr-FR" sz="1600"/>
        </a:p>
      </dgm:t>
    </dgm:pt>
    <dgm:pt modelId="{8CD98996-69F4-4788-91AB-DC116CA77259}" type="sibTrans" cxnId="{809EB4EB-04A2-4D2D-ACF3-F25E057C7B5B}">
      <dgm:prSet/>
      <dgm:spPr/>
      <dgm:t>
        <a:bodyPr/>
        <a:lstStyle/>
        <a:p>
          <a:endParaRPr lang="fr-FR" sz="1600"/>
        </a:p>
      </dgm:t>
    </dgm:pt>
    <dgm:pt modelId="{BE361DCC-749C-402D-894C-9F30C81CC37E}">
      <dgm:prSet phldrT="[Text]" custT="1"/>
      <dgm:spPr>
        <a:solidFill>
          <a:schemeClr val="tx2"/>
        </a:solidFill>
      </dgm:spPr>
      <dgm:t>
        <a:bodyPr/>
        <a:lstStyle/>
        <a:p>
          <a:r>
            <a:rPr lang="en-US" sz="1600" b="1" dirty="0" smtClean="0">
              <a:solidFill>
                <a:schemeClr val="bg1"/>
              </a:solidFill>
            </a:rPr>
            <a:t>Component 1 </a:t>
          </a:r>
          <a:endParaRPr lang="fr-FR" sz="1600" dirty="0">
            <a:solidFill>
              <a:schemeClr val="bg1"/>
            </a:solidFill>
          </a:endParaRPr>
        </a:p>
      </dgm:t>
    </dgm:pt>
    <dgm:pt modelId="{967F9E45-DB1E-49A0-BB42-04AF458BBE63}" type="sibTrans" cxnId="{AF5FB78E-C7F3-42B8-9FD0-1396BC30FDB3}">
      <dgm:prSet/>
      <dgm:spPr>
        <a:solidFill>
          <a:schemeClr val="accent1"/>
        </a:solidFill>
      </dgm:spPr>
      <dgm:t>
        <a:bodyPr/>
        <a:lstStyle/>
        <a:p>
          <a:endParaRPr lang="fr-FR" sz="1600">
            <a:solidFill>
              <a:schemeClr val="accent2"/>
            </a:solidFill>
          </a:endParaRPr>
        </a:p>
      </dgm:t>
    </dgm:pt>
    <dgm:pt modelId="{CEB89302-D1C2-43E7-B2AC-99428436B395}" type="parTrans" cxnId="{AF5FB78E-C7F3-42B8-9FD0-1396BC30FDB3}">
      <dgm:prSet/>
      <dgm:spPr/>
      <dgm:t>
        <a:bodyPr/>
        <a:lstStyle/>
        <a:p>
          <a:endParaRPr lang="fr-FR" sz="1600"/>
        </a:p>
      </dgm:t>
    </dgm:pt>
    <dgm:pt modelId="{5AEC8448-87AE-4019-BA4C-77C7EF7B523C}" type="pres">
      <dgm:prSet presAssocID="{2CD62B8F-2901-4C72-8C46-38D14B00F848}" presName="Name0" presStyleCnt="0">
        <dgm:presLayoutVars>
          <dgm:dir/>
          <dgm:animLvl val="lvl"/>
          <dgm:resizeHandles val="exact"/>
        </dgm:presLayoutVars>
      </dgm:prSet>
      <dgm:spPr/>
      <dgm:t>
        <a:bodyPr/>
        <a:lstStyle/>
        <a:p>
          <a:endParaRPr lang="fr-FR"/>
        </a:p>
      </dgm:t>
    </dgm:pt>
    <dgm:pt modelId="{6F0DE51E-92DB-4D51-B0CB-18E9D0BC8BD8}" type="pres">
      <dgm:prSet presAssocID="{2CD62B8F-2901-4C72-8C46-38D14B00F848}" presName="tSp" presStyleCnt="0"/>
      <dgm:spPr/>
    </dgm:pt>
    <dgm:pt modelId="{0F7B3E7B-B988-4218-9665-5CF5EA1C9AEF}" type="pres">
      <dgm:prSet presAssocID="{2CD62B8F-2901-4C72-8C46-38D14B00F848}" presName="bSp" presStyleCnt="0"/>
      <dgm:spPr/>
    </dgm:pt>
    <dgm:pt modelId="{220726E9-C481-4D5A-B395-2740FF92645E}" type="pres">
      <dgm:prSet presAssocID="{2CD62B8F-2901-4C72-8C46-38D14B00F848}" presName="process" presStyleCnt="0"/>
      <dgm:spPr/>
    </dgm:pt>
    <dgm:pt modelId="{34939142-D37D-4F8E-8E81-2B34B850F5BA}" type="pres">
      <dgm:prSet presAssocID="{BE361DCC-749C-402D-894C-9F30C81CC37E}" presName="composite1" presStyleCnt="0"/>
      <dgm:spPr/>
    </dgm:pt>
    <dgm:pt modelId="{5104315D-069A-4DE3-AF8D-1D9F8062A24F}" type="pres">
      <dgm:prSet presAssocID="{BE361DCC-749C-402D-894C-9F30C81CC37E}" presName="dummyNode1" presStyleLbl="node1" presStyleIdx="0" presStyleCnt="3"/>
      <dgm:spPr/>
    </dgm:pt>
    <dgm:pt modelId="{A650F671-3C0A-40BB-9311-C72E0956016D}" type="pres">
      <dgm:prSet presAssocID="{BE361DCC-749C-402D-894C-9F30C81CC37E}" presName="childNode1" presStyleLbl="bgAcc1" presStyleIdx="0" presStyleCnt="3" custScaleX="125065" custScaleY="100119" custLinFactNeighborX="-142" custLinFactNeighborY="1697">
        <dgm:presLayoutVars>
          <dgm:bulletEnabled val="1"/>
        </dgm:presLayoutVars>
      </dgm:prSet>
      <dgm:spPr/>
      <dgm:t>
        <a:bodyPr/>
        <a:lstStyle/>
        <a:p>
          <a:endParaRPr lang="fr-FR"/>
        </a:p>
      </dgm:t>
    </dgm:pt>
    <dgm:pt modelId="{C7194317-8C69-471D-BF0C-BF8FC74C3C78}" type="pres">
      <dgm:prSet presAssocID="{BE361DCC-749C-402D-894C-9F30C81CC37E}" presName="childNode1tx" presStyleLbl="bgAcc1" presStyleIdx="0" presStyleCnt="3">
        <dgm:presLayoutVars>
          <dgm:bulletEnabled val="1"/>
        </dgm:presLayoutVars>
      </dgm:prSet>
      <dgm:spPr/>
      <dgm:t>
        <a:bodyPr/>
        <a:lstStyle/>
        <a:p>
          <a:endParaRPr lang="fr-FR"/>
        </a:p>
      </dgm:t>
    </dgm:pt>
    <dgm:pt modelId="{F368B370-1903-4A3D-B217-04F458191709}" type="pres">
      <dgm:prSet presAssocID="{BE361DCC-749C-402D-894C-9F30C81CC37E}" presName="parentNode1" presStyleLbl="node1" presStyleIdx="0" presStyleCnt="3">
        <dgm:presLayoutVars>
          <dgm:chMax val="1"/>
          <dgm:bulletEnabled val="1"/>
        </dgm:presLayoutVars>
      </dgm:prSet>
      <dgm:spPr/>
      <dgm:t>
        <a:bodyPr/>
        <a:lstStyle/>
        <a:p>
          <a:endParaRPr lang="fr-FR"/>
        </a:p>
      </dgm:t>
    </dgm:pt>
    <dgm:pt modelId="{C9051937-882C-454D-A255-B57BD6286123}" type="pres">
      <dgm:prSet presAssocID="{BE361DCC-749C-402D-894C-9F30C81CC37E}" presName="connSite1" presStyleCnt="0"/>
      <dgm:spPr/>
    </dgm:pt>
    <dgm:pt modelId="{379BF457-6B46-4B70-AAE6-4B2FAD509FCA}" type="pres">
      <dgm:prSet presAssocID="{967F9E45-DB1E-49A0-BB42-04AF458BBE63}" presName="Name9" presStyleLbl="sibTrans2D1" presStyleIdx="0" presStyleCnt="2" custAng="21015583" custLinFactNeighborX="-13481" custLinFactNeighborY="-7426"/>
      <dgm:spPr/>
      <dgm:t>
        <a:bodyPr/>
        <a:lstStyle/>
        <a:p>
          <a:endParaRPr lang="fr-FR"/>
        </a:p>
      </dgm:t>
    </dgm:pt>
    <dgm:pt modelId="{22F99778-BE61-4E52-A481-F861295CBCD5}" type="pres">
      <dgm:prSet presAssocID="{07A7F65C-71D0-40EE-8C40-5F2E0260BF94}" presName="composite2" presStyleCnt="0"/>
      <dgm:spPr/>
    </dgm:pt>
    <dgm:pt modelId="{9C39D1EF-67D9-44F6-BD98-60659019C7E7}" type="pres">
      <dgm:prSet presAssocID="{07A7F65C-71D0-40EE-8C40-5F2E0260BF94}" presName="dummyNode2" presStyleLbl="node1" presStyleIdx="0" presStyleCnt="3"/>
      <dgm:spPr/>
    </dgm:pt>
    <dgm:pt modelId="{0999D3A0-404E-4B8F-B236-C691DA57D73C}" type="pres">
      <dgm:prSet presAssocID="{07A7F65C-71D0-40EE-8C40-5F2E0260BF94}" presName="childNode2" presStyleLbl="bgAcc1" presStyleIdx="1" presStyleCnt="3" custScaleX="129122">
        <dgm:presLayoutVars>
          <dgm:bulletEnabled val="1"/>
        </dgm:presLayoutVars>
      </dgm:prSet>
      <dgm:spPr/>
      <dgm:t>
        <a:bodyPr/>
        <a:lstStyle/>
        <a:p>
          <a:endParaRPr lang="fr-FR"/>
        </a:p>
      </dgm:t>
    </dgm:pt>
    <dgm:pt modelId="{2A4B6B1E-66D6-4239-8CA8-5EFD15C0BE21}" type="pres">
      <dgm:prSet presAssocID="{07A7F65C-71D0-40EE-8C40-5F2E0260BF94}" presName="childNode2tx" presStyleLbl="bgAcc1" presStyleIdx="1" presStyleCnt="3">
        <dgm:presLayoutVars>
          <dgm:bulletEnabled val="1"/>
        </dgm:presLayoutVars>
      </dgm:prSet>
      <dgm:spPr/>
      <dgm:t>
        <a:bodyPr/>
        <a:lstStyle/>
        <a:p>
          <a:endParaRPr lang="fr-FR"/>
        </a:p>
      </dgm:t>
    </dgm:pt>
    <dgm:pt modelId="{C6EACA10-0C2F-43BA-A458-570C01BFD3D6}" type="pres">
      <dgm:prSet presAssocID="{07A7F65C-71D0-40EE-8C40-5F2E0260BF94}" presName="parentNode2" presStyleLbl="node1" presStyleIdx="1" presStyleCnt="3" custLinFactNeighborX="-9565" custLinFactNeighborY="13989">
        <dgm:presLayoutVars>
          <dgm:chMax val="0"/>
          <dgm:bulletEnabled val="1"/>
        </dgm:presLayoutVars>
      </dgm:prSet>
      <dgm:spPr/>
      <dgm:t>
        <a:bodyPr/>
        <a:lstStyle/>
        <a:p>
          <a:endParaRPr lang="fr-FR"/>
        </a:p>
      </dgm:t>
    </dgm:pt>
    <dgm:pt modelId="{35FB8921-FD70-4BA3-AFFE-3FFDF114ACA1}" type="pres">
      <dgm:prSet presAssocID="{07A7F65C-71D0-40EE-8C40-5F2E0260BF94}" presName="connSite2" presStyleCnt="0"/>
      <dgm:spPr/>
    </dgm:pt>
    <dgm:pt modelId="{3614AC0E-A959-4DD4-B72D-0AFC927D2AE1}" type="pres">
      <dgm:prSet presAssocID="{C3EBAB64-04F3-411F-AF67-7E70BAAD273D}" presName="Name18" presStyleLbl="sibTrans2D1" presStyleIdx="1" presStyleCnt="2" custAng="570361" custScaleY="86146" custLinFactNeighborX="6191" custLinFactNeighborY="5940"/>
      <dgm:spPr/>
      <dgm:t>
        <a:bodyPr/>
        <a:lstStyle/>
        <a:p>
          <a:endParaRPr lang="fr-FR"/>
        </a:p>
      </dgm:t>
    </dgm:pt>
    <dgm:pt modelId="{3E783396-1D25-4E03-AE21-A26EC1290CE3}" type="pres">
      <dgm:prSet presAssocID="{1F4BFB13-E717-4AD8-BE44-FFC6FA49BD4D}" presName="composite1" presStyleCnt="0"/>
      <dgm:spPr/>
    </dgm:pt>
    <dgm:pt modelId="{10FE179F-AB97-4F67-B0AE-A0C53D5C2275}" type="pres">
      <dgm:prSet presAssocID="{1F4BFB13-E717-4AD8-BE44-FFC6FA49BD4D}" presName="dummyNode1" presStyleLbl="node1" presStyleIdx="1" presStyleCnt="3"/>
      <dgm:spPr/>
    </dgm:pt>
    <dgm:pt modelId="{EED2438D-01D4-492E-8217-C861DF72DF5E}" type="pres">
      <dgm:prSet presAssocID="{1F4BFB13-E717-4AD8-BE44-FFC6FA49BD4D}" presName="childNode1" presStyleLbl="bgAcc1" presStyleIdx="2" presStyleCnt="3" custScaleX="113221">
        <dgm:presLayoutVars>
          <dgm:bulletEnabled val="1"/>
        </dgm:presLayoutVars>
      </dgm:prSet>
      <dgm:spPr/>
      <dgm:t>
        <a:bodyPr/>
        <a:lstStyle/>
        <a:p>
          <a:endParaRPr lang="fr-FR"/>
        </a:p>
      </dgm:t>
    </dgm:pt>
    <dgm:pt modelId="{0AC76A96-B0E3-4DFB-B991-652132C5DD3C}" type="pres">
      <dgm:prSet presAssocID="{1F4BFB13-E717-4AD8-BE44-FFC6FA49BD4D}" presName="childNode1tx" presStyleLbl="bgAcc1" presStyleIdx="2" presStyleCnt="3">
        <dgm:presLayoutVars>
          <dgm:bulletEnabled val="1"/>
        </dgm:presLayoutVars>
      </dgm:prSet>
      <dgm:spPr/>
      <dgm:t>
        <a:bodyPr/>
        <a:lstStyle/>
        <a:p>
          <a:endParaRPr lang="fr-FR"/>
        </a:p>
      </dgm:t>
    </dgm:pt>
    <dgm:pt modelId="{AC7857A2-2819-4883-9F96-1549CA1D41E4}" type="pres">
      <dgm:prSet presAssocID="{1F4BFB13-E717-4AD8-BE44-FFC6FA49BD4D}" presName="parentNode1" presStyleLbl="node1" presStyleIdx="2" presStyleCnt="3">
        <dgm:presLayoutVars>
          <dgm:chMax val="1"/>
          <dgm:bulletEnabled val="1"/>
        </dgm:presLayoutVars>
      </dgm:prSet>
      <dgm:spPr/>
      <dgm:t>
        <a:bodyPr/>
        <a:lstStyle/>
        <a:p>
          <a:endParaRPr lang="fr-FR"/>
        </a:p>
      </dgm:t>
    </dgm:pt>
    <dgm:pt modelId="{3E57B9AD-A02A-4A77-8A46-6FAFB20D06FD}" type="pres">
      <dgm:prSet presAssocID="{1F4BFB13-E717-4AD8-BE44-FFC6FA49BD4D}" presName="connSite1" presStyleCnt="0"/>
      <dgm:spPr/>
    </dgm:pt>
  </dgm:ptLst>
  <dgm:cxnLst>
    <dgm:cxn modelId="{E1FDED46-1259-48AA-BB13-A9705AE17D5F}" type="presOf" srcId="{C3EBAB64-04F3-411F-AF67-7E70BAAD273D}" destId="{3614AC0E-A959-4DD4-B72D-0AFC927D2AE1}" srcOrd="0" destOrd="0" presId="urn:microsoft.com/office/officeart/2005/8/layout/hProcess4"/>
    <dgm:cxn modelId="{E48F940C-983B-4C10-BCB4-B2F719D2528D}" srcId="{1F4BFB13-E717-4AD8-BE44-FFC6FA49BD4D}" destId="{AD27CE30-58EE-4DB4-8611-D4F132F96505}" srcOrd="0" destOrd="0" parTransId="{200B9DC0-3D7E-4F2B-88FB-B8F88C617F0A}" sibTransId="{E28E483A-EACB-4030-9E76-A6FC8DC90783}"/>
    <dgm:cxn modelId="{0FBE8F59-2EA3-4833-BE1D-A8CEFDEF49FB}" type="presOf" srcId="{BDD5C6C6-9EE8-4B09-B841-77A5839FB8AE}" destId="{2A4B6B1E-66D6-4239-8CA8-5EFD15C0BE21}" srcOrd="1" destOrd="1" presId="urn:microsoft.com/office/officeart/2005/8/layout/hProcess4"/>
    <dgm:cxn modelId="{E206D6BD-1850-4F68-A810-07D87BF7E167}" type="presOf" srcId="{895DA457-AD0F-483A-BD4E-6C9F3F193319}" destId="{A650F671-3C0A-40BB-9311-C72E0956016D}" srcOrd="0" destOrd="0" presId="urn:microsoft.com/office/officeart/2005/8/layout/hProcess4"/>
    <dgm:cxn modelId="{FF75E24A-E039-4E0F-B36C-DF24BA0F758A}" type="presOf" srcId="{AD27CE30-58EE-4DB4-8611-D4F132F96505}" destId="{EED2438D-01D4-492E-8217-C861DF72DF5E}" srcOrd="0" destOrd="0" presId="urn:microsoft.com/office/officeart/2005/8/layout/hProcess4"/>
    <dgm:cxn modelId="{62C1A8E5-914B-4723-A4BC-9CE4A69C6454}" srcId="{2CD62B8F-2901-4C72-8C46-38D14B00F848}" destId="{07A7F65C-71D0-40EE-8C40-5F2E0260BF94}" srcOrd="1" destOrd="0" parTransId="{86E99D57-4896-4377-B9E9-2B403F3822C2}" sibTransId="{C3EBAB64-04F3-411F-AF67-7E70BAAD273D}"/>
    <dgm:cxn modelId="{A5712673-EB0F-47EA-95D4-67BADEDB7571}" type="presOf" srcId="{967F9E45-DB1E-49A0-BB42-04AF458BBE63}" destId="{379BF457-6B46-4B70-AAE6-4B2FAD509FCA}" srcOrd="0" destOrd="0" presId="urn:microsoft.com/office/officeart/2005/8/layout/hProcess4"/>
    <dgm:cxn modelId="{CA468DCD-2D5F-41D8-A21E-9C4112F5A97C}" srcId="{BE361DCC-749C-402D-894C-9F30C81CC37E}" destId="{9F0484C7-B6F8-48EA-8672-EAAC42FAAC52}" srcOrd="1" destOrd="0" parTransId="{DBBB6906-53BD-4C74-AEEF-1F8631B4298A}" sibTransId="{7270074B-B34D-414E-919A-7A9BB14B27AA}"/>
    <dgm:cxn modelId="{4C6575D8-7486-482A-9B4B-2FD2F6A50FA3}" type="presOf" srcId="{FBBB3E04-774D-4587-9829-4BA062A19CD2}" destId="{EED2438D-01D4-492E-8217-C861DF72DF5E}" srcOrd="0" destOrd="1" presId="urn:microsoft.com/office/officeart/2005/8/layout/hProcess4"/>
    <dgm:cxn modelId="{8F69AC41-B609-4A8E-A797-02FF41A3D761}" type="presOf" srcId="{BDD5C6C6-9EE8-4B09-B841-77A5839FB8AE}" destId="{0999D3A0-404E-4B8F-B236-C691DA57D73C}" srcOrd="0" destOrd="1" presId="urn:microsoft.com/office/officeart/2005/8/layout/hProcess4"/>
    <dgm:cxn modelId="{2AE07CF9-964D-464E-B451-E1129C0A19B5}" srcId="{BE361DCC-749C-402D-894C-9F30C81CC37E}" destId="{895DA457-AD0F-483A-BD4E-6C9F3F193319}" srcOrd="0" destOrd="0" parTransId="{72F6D413-27BE-4138-8DA3-877DB3FDE048}" sibTransId="{5E77F65A-853A-42DA-8F8B-BE188195A978}"/>
    <dgm:cxn modelId="{BDC1D0D2-980F-4180-A66D-A0A32B8AF6DE}" srcId="{07A7F65C-71D0-40EE-8C40-5F2E0260BF94}" destId="{BDD5C6C6-9EE8-4B09-B841-77A5839FB8AE}" srcOrd="1" destOrd="0" parTransId="{C734C0F7-E1AC-42F9-91EF-30966381899C}" sibTransId="{4328FE74-883D-473E-BCAE-E495D6228F32}"/>
    <dgm:cxn modelId="{809EB4EB-04A2-4D2D-ACF3-F25E057C7B5B}" srcId="{1F4BFB13-E717-4AD8-BE44-FFC6FA49BD4D}" destId="{FBBB3E04-774D-4587-9829-4BA062A19CD2}" srcOrd="1" destOrd="0" parTransId="{D753390E-01D0-468B-AE9E-11C6856EEA67}" sibTransId="{8CD98996-69F4-4788-91AB-DC116CA77259}"/>
    <dgm:cxn modelId="{A39A2496-60CB-4760-9EB9-36AB4000CAA2}" type="presOf" srcId="{AD27CE30-58EE-4DB4-8611-D4F132F96505}" destId="{0AC76A96-B0E3-4DFB-B991-652132C5DD3C}" srcOrd="1" destOrd="0" presId="urn:microsoft.com/office/officeart/2005/8/layout/hProcess4"/>
    <dgm:cxn modelId="{580D3EB8-CCAB-49F7-8153-754F6CC9D069}" type="presOf" srcId="{9F0484C7-B6F8-48EA-8672-EAAC42FAAC52}" destId="{C7194317-8C69-471D-BF0C-BF8FC74C3C78}" srcOrd="1" destOrd="1" presId="urn:microsoft.com/office/officeart/2005/8/layout/hProcess4"/>
    <dgm:cxn modelId="{AF47FB2C-EE4B-47CC-9900-E1B9727B83E7}" type="presOf" srcId="{FBBB3E04-774D-4587-9829-4BA062A19CD2}" destId="{0AC76A96-B0E3-4DFB-B991-652132C5DD3C}" srcOrd="1" destOrd="1" presId="urn:microsoft.com/office/officeart/2005/8/layout/hProcess4"/>
    <dgm:cxn modelId="{A5EBE12C-F0BB-4AE8-BC1A-690A6FCAAB84}" srcId="{2CD62B8F-2901-4C72-8C46-38D14B00F848}" destId="{1F4BFB13-E717-4AD8-BE44-FFC6FA49BD4D}" srcOrd="2" destOrd="0" parTransId="{C3A4659F-E669-4616-9D06-7A742E96C904}" sibTransId="{925041CC-9E05-49F3-959C-78957C214751}"/>
    <dgm:cxn modelId="{5B60770C-70AA-4F46-AA8B-A82CB6486EBA}" type="presOf" srcId="{F320AF58-6AC0-471F-934E-A82DF7AABFF7}" destId="{2A4B6B1E-66D6-4239-8CA8-5EFD15C0BE21}" srcOrd="1" destOrd="0" presId="urn:microsoft.com/office/officeart/2005/8/layout/hProcess4"/>
    <dgm:cxn modelId="{CD088A60-03AE-4FDE-8A8F-80AB02CB5915}" type="presOf" srcId="{F320AF58-6AC0-471F-934E-A82DF7AABFF7}" destId="{0999D3A0-404E-4B8F-B236-C691DA57D73C}" srcOrd="0" destOrd="0" presId="urn:microsoft.com/office/officeart/2005/8/layout/hProcess4"/>
    <dgm:cxn modelId="{0DF08C9C-7452-4354-A282-2587111CC9EF}" srcId="{07A7F65C-71D0-40EE-8C40-5F2E0260BF94}" destId="{F320AF58-6AC0-471F-934E-A82DF7AABFF7}" srcOrd="0" destOrd="0" parTransId="{EB51E472-6440-406C-822F-24226869C066}" sibTransId="{F7BADA3F-4538-4219-9F0A-37A38A0C1D10}"/>
    <dgm:cxn modelId="{666DDD8E-5988-4367-8AEB-1418ED19026A}" type="presOf" srcId="{BE361DCC-749C-402D-894C-9F30C81CC37E}" destId="{F368B370-1903-4A3D-B217-04F458191709}" srcOrd="0" destOrd="0" presId="urn:microsoft.com/office/officeart/2005/8/layout/hProcess4"/>
    <dgm:cxn modelId="{BF9C6A8B-5F4E-4A77-98EA-7B8308BFFE6D}" type="presOf" srcId="{07A7F65C-71D0-40EE-8C40-5F2E0260BF94}" destId="{C6EACA10-0C2F-43BA-A458-570C01BFD3D6}" srcOrd="0" destOrd="0" presId="urn:microsoft.com/office/officeart/2005/8/layout/hProcess4"/>
    <dgm:cxn modelId="{AF5FB78E-C7F3-42B8-9FD0-1396BC30FDB3}" srcId="{2CD62B8F-2901-4C72-8C46-38D14B00F848}" destId="{BE361DCC-749C-402D-894C-9F30C81CC37E}" srcOrd="0" destOrd="0" parTransId="{CEB89302-D1C2-43E7-B2AC-99428436B395}" sibTransId="{967F9E45-DB1E-49A0-BB42-04AF458BBE63}"/>
    <dgm:cxn modelId="{DEBDB802-5E1F-485C-A869-AA51147A79CD}" type="presOf" srcId="{895DA457-AD0F-483A-BD4E-6C9F3F193319}" destId="{C7194317-8C69-471D-BF0C-BF8FC74C3C78}" srcOrd="1" destOrd="0" presId="urn:microsoft.com/office/officeart/2005/8/layout/hProcess4"/>
    <dgm:cxn modelId="{3430775B-7F2B-4F48-A28A-9DB98C9DAF9C}" type="presOf" srcId="{2CD62B8F-2901-4C72-8C46-38D14B00F848}" destId="{5AEC8448-87AE-4019-BA4C-77C7EF7B523C}" srcOrd="0" destOrd="0" presId="urn:microsoft.com/office/officeart/2005/8/layout/hProcess4"/>
    <dgm:cxn modelId="{D607E0E0-DF75-411C-99DB-42711FC95D51}" type="presOf" srcId="{9F0484C7-B6F8-48EA-8672-EAAC42FAAC52}" destId="{A650F671-3C0A-40BB-9311-C72E0956016D}" srcOrd="0" destOrd="1" presId="urn:microsoft.com/office/officeart/2005/8/layout/hProcess4"/>
    <dgm:cxn modelId="{70D8DC4C-5976-4440-A41F-B2227EF0083F}" type="presOf" srcId="{1F4BFB13-E717-4AD8-BE44-FFC6FA49BD4D}" destId="{AC7857A2-2819-4883-9F96-1549CA1D41E4}" srcOrd="0" destOrd="0" presId="urn:microsoft.com/office/officeart/2005/8/layout/hProcess4"/>
    <dgm:cxn modelId="{05BB4064-3826-4075-B4FF-81B5F1648851}" type="presParOf" srcId="{5AEC8448-87AE-4019-BA4C-77C7EF7B523C}" destId="{6F0DE51E-92DB-4D51-B0CB-18E9D0BC8BD8}" srcOrd="0" destOrd="0" presId="urn:microsoft.com/office/officeart/2005/8/layout/hProcess4"/>
    <dgm:cxn modelId="{FEB853D1-FB84-46EB-8F26-C296B560254B}" type="presParOf" srcId="{5AEC8448-87AE-4019-BA4C-77C7EF7B523C}" destId="{0F7B3E7B-B988-4218-9665-5CF5EA1C9AEF}" srcOrd="1" destOrd="0" presId="urn:microsoft.com/office/officeart/2005/8/layout/hProcess4"/>
    <dgm:cxn modelId="{72AB4068-6B7F-46D6-A672-16FBD8B31815}" type="presParOf" srcId="{5AEC8448-87AE-4019-BA4C-77C7EF7B523C}" destId="{220726E9-C481-4D5A-B395-2740FF92645E}" srcOrd="2" destOrd="0" presId="urn:microsoft.com/office/officeart/2005/8/layout/hProcess4"/>
    <dgm:cxn modelId="{AAB84606-9DDC-4F47-929C-A7EDCC1AFCC3}" type="presParOf" srcId="{220726E9-C481-4D5A-B395-2740FF92645E}" destId="{34939142-D37D-4F8E-8E81-2B34B850F5BA}" srcOrd="0" destOrd="0" presId="urn:microsoft.com/office/officeart/2005/8/layout/hProcess4"/>
    <dgm:cxn modelId="{50FB25C3-2117-4F9D-B857-B3F7190C975A}" type="presParOf" srcId="{34939142-D37D-4F8E-8E81-2B34B850F5BA}" destId="{5104315D-069A-4DE3-AF8D-1D9F8062A24F}" srcOrd="0" destOrd="0" presId="urn:microsoft.com/office/officeart/2005/8/layout/hProcess4"/>
    <dgm:cxn modelId="{30709321-02A1-48A8-8696-DCF21E403009}" type="presParOf" srcId="{34939142-D37D-4F8E-8E81-2B34B850F5BA}" destId="{A650F671-3C0A-40BB-9311-C72E0956016D}" srcOrd="1" destOrd="0" presId="urn:microsoft.com/office/officeart/2005/8/layout/hProcess4"/>
    <dgm:cxn modelId="{2B69672F-4656-4EA9-86FC-6003E75497B6}" type="presParOf" srcId="{34939142-D37D-4F8E-8E81-2B34B850F5BA}" destId="{C7194317-8C69-471D-BF0C-BF8FC74C3C78}" srcOrd="2" destOrd="0" presId="urn:microsoft.com/office/officeart/2005/8/layout/hProcess4"/>
    <dgm:cxn modelId="{54F8C62F-5CF3-49E3-8BA3-45C0C8FC7D42}" type="presParOf" srcId="{34939142-D37D-4F8E-8E81-2B34B850F5BA}" destId="{F368B370-1903-4A3D-B217-04F458191709}" srcOrd="3" destOrd="0" presId="urn:microsoft.com/office/officeart/2005/8/layout/hProcess4"/>
    <dgm:cxn modelId="{26B77E1F-91B0-43E7-90D7-6C0258F6E0A4}" type="presParOf" srcId="{34939142-D37D-4F8E-8E81-2B34B850F5BA}" destId="{C9051937-882C-454D-A255-B57BD6286123}" srcOrd="4" destOrd="0" presId="urn:microsoft.com/office/officeart/2005/8/layout/hProcess4"/>
    <dgm:cxn modelId="{4362DD25-4327-4305-A7CC-C328B79BC156}" type="presParOf" srcId="{220726E9-C481-4D5A-B395-2740FF92645E}" destId="{379BF457-6B46-4B70-AAE6-4B2FAD509FCA}" srcOrd="1" destOrd="0" presId="urn:microsoft.com/office/officeart/2005/8/layout/hProcess4"/>
    <dgm:cxn modelId="{331DE4F0-28C9-4082-9AB3-E84651DE8C27}" type="presParOf" srcId="{220726E9-C481-4D5A-B395-2740FF92645E}" destId="{22F99778-BE61-4E52-A481-F861295CBCD5}" srcOrd="2" destOrd="0" presId="urn:microsoft.com/office/officeart/2005/8/layout/hProcess4"/>
    <dgm:cxn modelId="{B5370D46-B583-413C-B878-F2FC4BCE8DD1}" type="presParOf" srcId="{22F99778-BE61-4E52-A481-F861295CBCD5}" destId="{9C39D1EF-67D9-44F6-BD98-60659019C7E7}" srcOrd="0" destOrd="0" presId="urn:microsoft.com/office/officeart/2005/8/layout/hProcess4"/>
    <dgm:cxn modelId="{741F9F4E-9705-474C-8DD1-0622F6668798}" type="presParOf" srcId="{22F99778-BE61-4E52-A481-F861295CBCD5}" destId="{0999D3A0-404E-4B8F-B236-C691DA57D73C}" srcOrd="1" destOrd="0" presId="urn:microsoft.com/office/officeart/2005/8/layout/hProcess4"/>
    <dgm:cxn modelId="{BE0036ED-6498-4089-AA41-F35A73D271A9}" type="presParOf" srcId="{22F99778-BE61-4E52-A481-F861295CBCD5}" destId="{2A4B6B1E-66D6-4239-8CA8-5EFD15C0BE21}" srcOrd="2" destOrd="0" presId="urn:microsoft.com/office/officeart/2005/8/layout/hProcess4"/>
    <dgm:cxn modelId="{BCF50191-8467-4A77-9BCA-48EF9415BCD4}" type="presParOf" srcId="{22F99778-BE61-4E52-A481-F861295CBCD5}" destId="{C6EACA10-0C2F-43BA-A458-570C01BFD3D6}" srcOrd="3" destOrd="0" presId="urn:microsoft.com/office/officeart/2005/8/layout/hProcess4"/>
    <dgm:cxn modelId="{A5CD3B02-DA08-4DFC-A915-9448D21C822E}" type="presParOf" srcId="{22F99778-BE61-4E52-A481-F861295CBCD5}" destId="{35FB8921-FD70-4BA3-AFFE-3FFDF114ACA1}" srcOrd="4" destOrd="0" presId="urn:microsoft.com/office/officeart/2005/8/layout/hProcess4"/>
    <dgm:cxn modelId="{9FBF9439-E03B-4ADE-91F4-269A247C5F1B}" type="presParOf" srcId="{220726E9-C481-4D5A-B395-2740FF92645E}" destId="{3614AC0E-A959-4DD4-B72D-0AFC927D2AE1}" srcOrd="3" destOrd="0" presId="urn:microsoft.com/office/officeart/2005/8/layout/hProcess4"/>
    <dgm:cxn modelId="{63BFB415-DFE5-4168-8464-4C2F6FFD2018}" type="presParOf" srcId="{220726E9-C481-4D5A-B395-2740FF92645E}" destId="{3E783396-1D25-4E03-AE21-A26EC1290CE3}" srcOrd="4" destOrd="0" presId="urn:microsoft.com/office/officeart/2005/8/layout/hProcess4"/>
    <dgm:cxn modelId="{B0B158F9-6767-40D7-904E-362B803CE53B}" type="presParOf" srcId="{3E783396-1D25-4E03-AE21-A26EC1290CE3}" destId="{10FE179F-AB97-4F67-B0AE-A0C53D5C2275}" srcOrd="0" destOrd="0" presId="urn:microsoft.com/office/officeart/2005/8/layout/hProcess4"/>
    <dgm:cxn modelId="{C6CB0AEA-A073-4019-9150-E3F3D8B15C16}" type="presParOf" srcId="{3E783396-1D25-4E03-AE21-A26EC1290CE3}" destId="{EED2438D-01D4-492E-8217-C861DF72DF5E}" srcOrd="1" destOrd="0" presId="urn:microsoft.com/office/officeart/2005/8/layout/hProcess4"/>
    <dgm:cxn modelId="{DEF30E52-6F8D-4B02-BD0A-BB67674DF944}" type="presParOf" srcId="{3E783396-1D25-4E03-AE21-A26EC1290CE3}" destId="{0AC76A96-B0E3-4DFB-B991-652132C5DD3C}" srcOrd="2" destOrd="0" presId="urn:microsoft.com/office/officeart/2005/8/layout/hProcess4"/>
    <dgm:cxn modelId="{A87E12D3-1D10-4238-B185-52955F74BC4A}" type="presParOf" srcId="{3E783396-1D25-4E03-AE21-A26EC1290CE3}" destId="{AC7857A2-2819-4883-9F96-1549CA1D41E4}" srcOrd="3" destOrd="0" presId="urn:microsoft.com/office/officeart/2005/8/layout/hProcess4"/>
    <dgm:cxn modelId="{EC7661D5-A514-46FA-ADD8-42297068708D}" type="presParOf" srcId="{3E783396-1D25-4E03-AE21-A26EC1290CE3}" destId="{3E57B9AD-A02A-4A77-8A46-6FAFB20D06FD}"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A382AF-BFD6-42DF-8EDB-8631977DAD7C}"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fr-FR"/>
        </a:p>
      </dgm:t>
    </dgm:pt>
    <dgm:pt modelId="{3C6CD437-1D3F-4656-BF46-491707E3C424}">
      <dgm:prSet/>
      <dgm:spPr>
        <a:solidFill>
          <a:srgbClr val="00B050"/>
        </a:solidFill>
      </dgm:spPr>
      <dgm:t>
        <a:bodyPr/>
        <a:lstStyle/>
        <a:p>
          <a:pPr rtl="0"/>
          <a:r>
            <a:rPr lang="en-US" b="1" dirty="0">
              <a:effectLst>
                <a:outerShdw blurRad="38100" dist="38100" dir="2700000" algn="tl">
                  <a:srgbClr val="000000">
                    <a:alpha val="43137"/>
                  </a:srgbClr>
                </a:outerShdw>
              </a:effectLst>
              <a:latin typeface="Gill Sans MT" panose="020B0502020104020203" pitchFamily="34" charset="0"/>
            </a:rPr>
            <a:t>Supporting development of institutional and human capacities</a:t>
          </a:r>
          <a:endParaRPr lang="fr-FR" b="1" dirty="0">
            <a:effectLst>
              <a:outerShdw blurRad="38100" dist="38100" dir="2700000" algn="tl">
                <a:srgbClr val="000000">
                  <a:alpha val="43137"/>
                </a:srgbClr>
              </a:outerShdw>
            </a:effectLst>
            <a:latin typeface="Gill Sans MT" panose="020B0502020104020203" pitchFamily="34" charset="0"/>
          </a:endParaRPr>
        </a:p>
      </dgm:t>
    </dgm:pt>
    <dgm:pt modelId="{556CBA9C-3B3B-4956-818E-548536B83469}" type="parTrans" cxnId="{6EBB64B5-AEC2-4195-B6D3-B2AC64C480BA}">
      <dgm:prSet/>
      <dgm:spPr/>
      <dgm:t>
        <a:bodyPr/>
        <a:lstStyle/>
        <a:p>
          <a:endParaRPr lang="fr-FR"/>
        </a:p>
      </dgm:t>
    </dgm:pt>
    <dgm:pt modelId="{F9546C66-3905-4BE0-A977-C07BAC228304}" type="sibTrans" cxnId="{6EBB64B5-AEC2-4195-B6D3-B2AC64C480BA}">
      <dgm:prSet/>
      <dgm:spPr/>
      <dgm:t>
        <a:bodyPr/>
        <a:lstStyle/>
        <a:p>
          <a:endParaRPr lang="fr-FR"/>
        </a:p>
      </dgm:t>
    </dgm:pt>
    <dgm:pt modelId="{517E7CAA-50F1-439B-980A-866A2A06990E}">
      <dgm:prSet/>
      <dgm:spPr>
        <a:solidFill>
          <a:srgbClr val="E1093C"/>
        </a:solidFill>
      </dgm:spPr>
      <dgm:t>
        <a:bodyPr/>
        <a:lstStyle/>
        <a:p>
          <a:pPr rtl="0"/>
          <a:r>
            <a:rPr lang="en-US" b="1" dirty="0">
              <a:effectLst>
                <a:outerShdw blurRad="38100" dist="38100" dir="2700000" algn="tl">
                  <a:srgbClr val="000000">
                    <a:alpha val="43137"/>
                  </a:srgbClr>
                </a:outerShdw>
              </a:effectLst>
              <a:latin typeface="Gill Sans MT" panose="020B0502020104020203" pitchFamily="34" charset="0"/>
            </a:rPr>
            <a:t>Producing  and improving knowledge and using innovation to address water challenges </a:t>
          </a:r>
          <a:endParaRPr lang="fr-FR" b="1" dirty="0">
            <a:effectLst>
              <a:outerShdw blurRad="38100" dist="38100" dir="2700000" algn="tl">
                <a:srgbClr val="000000">
                  <a:alpha val="43137"/>
                </a:srgbClr>
              </a:outerShdw>
            </a:effectLst>
            <a:latin typeface="Gill Sans MT" panose="020B0502020104020203" pitchFamily="34" charset="0"/>
          </a:endParaRPr>
        </a:p>
      </dgm:t>
    </dgm:pt>
    <dgm:pt modelId="{E9D799F9-4870-449A-B3C3-3A6E2C45B6F8}" type="parTrans" cxnId="{A711E7AB-E2C8-4416-9EA6-B9D1EAE05367}">
      <dgm:prSet/>
      <dgm:spPr/>
      <dgm:t>
        <a:bodyPr/>
        <a:lstStyle/>
        <a:p>
          <a:endParaRPr lang="fr-FR"/>
        </a:p>
      </dgm:t>
    </dgm:pt>
    <dgm:pt modelId="{6CBD1C18-BA8D-4722-B443-54D532FC94FC}" type="sibTrans" cxnId="{A711E7AB-E2C8-4416-9EA6-B9D1EAE05367}">
      <dgm:prSet/>
      <dgm:spPr/>
      <dgm:t>
        <a:bodyPr/>
        <a:lstStyle/>
        <a:p>
          <a:endParaRPr lang="fr-FR"/>
        </a:p>
      </dgm:t>
    </dgm:pt>
    <dgm:pt modelId="{2E7B5C78-20D2-4EF5-8C85-0BFC3BEB9FB3}">
      <dgm:prSet/>
      <dgm:spPr/>
      <dgm:t>
        <a:bodyPr/>
        <a:lstStyle/>
        <a:p>
          <a:pPr rtl="0"/>
          <a:r>
            <a:rPr lang="en-US" b="1" dirty="0">
              <a:effectLst>
                <a:outerShdw blurRad="38100" dist="38100" dir="2700000" algn="tl">
                  <a:srgbClr val="000000">
                    <a:alpha val="43137"/>
                  </a:srgbClr>
                </a:outerShdw>
              </a:effectLst>
              <a:latin typeface="Gill Sans MT" panose="020B0502020104020203" pitchFamily="34" charset="0"/>
            </a:rPr>
            <a:t>Strengthening </a:t>
          </a:r>
        </a:p>
        <a:p>
          <a:pPr rtl="0"/>
          <a:r>
            <a:rPr lang="en-US" b="1" dirty="0">
              <a:effectLst>
                <a:outerShdw blurRad="38100" dist="38100" dir="2700000" algn="tl">
                  <a:srgbClr val="000000">
                    <a:alpha val="43137"/>
                  </a:srgbClr>
                </a:outerShdw>
              </a:effectLst>
              <a:latin typeface="Gill Sans MT" panose="020B0502020104020203" pitchFamily="34" charset="0"/>
            </a:rPr>
            <a:t>science-policy interface</a:t>
          </a:r>
          <a:endParaRPr lang="fr-FR" b="1" dirty="0">
            <a:effectLst>
              <a:outerShdw blurRad="38100" dist="38100" dir="2700000" algn="tl">
                <a:srgbClr val="000000">
                  <a:alpha val="43137"/>
                </a:srgbClr>
              </a:outerShdw>
            </a:effectLst>
            <a:latin typeface="Gill Sans MT" panose="020B0502020104020203" pitchFamily="34" charset="0"/>
          </a:endParaRPr>
        </a:p>
      </dgm:t>
    </dgm:pt>
    <dgm:pt modelId="{5BF90E69-CC9C-47F6-8C38-FDA3AA46CC31}" type="parTrans" cxnId="{C240CD71-BDA1-4A80-884A-C2F525175FF9}">
      <dgm:prSet/>
      <dgm:spPr/>
      <dgm:t>
        <a:bodyPr/>
        <a:lstStyle/>
        <a:p>
          <a:endParaRPr lang="fr-FR"/>
        </a:p>
      </dgm:t>
    </dgm:pt>
    <dgm:pt modelId="{9014BC42-9399-425F-933C-01727B0F2154}" type="sibTrans" cxnId="{C240CD71-BDA1-4A80-884A-C2F525175FF9}">
      <dgm:prSet/>
      <dgm:spPr/>
      <dgm:t>
        <a:bodyPr/>
        <a:lstStyle/>
        <a:p>
          <a:endParaRPr lang="fr-FR"/>
        </a:p>
      </dgm:t>
    </dgm:pt>
    <dgm:pt modelId="{E48746F2-FD32-4004-B6E3-5AFB18C5DA98}" type="pres">
      <dgm:prSet presAssocID="{3EA382AF-BFD6-42DF-8EDB-8631977DAD7C}" presName="Name0" presStyleCnt="0">
        <dgm:presLayoutVars>
          <dgm:dir/>
          <dgm:resizeHandles val="exact"/>
        </dgm:presLayoutVars>
      </dgm:prSet>
      <dgm:spPr/>
      <dgm:t>
        <a:bodyPr/>
        <a:lstStyle/>
        <a:p>
          <a:endParaRPr lang="en-US"/>
        </a:p>
      </dgm:t>
    </dgm:pt>
    <dgm:pt modelId="{E25E7CD4-81F2-41BC-8A06-BAA712A8C250}" type="pres">
      <dgm:prSet presAssocID="{3EA382AF-BFD6-42DF-8EDB-8631977DAD7C}" presName="fgShape" presStyleLbl="fgShp" presStyleIdx="0" presStyleCnt="1" custScaleY="152850"/>
      <dgm:spPr>
        <a:solidFill>
          <a:schemeClr val="bg1"/>
        </a:solidFill>
      </dgm:spPr>
    </dgm:pt>
    <dgm:pt modelId="{58736D20-4AD0-4CD3-87B5-4B3C86AB807A}" type="pres">
      <dgm:prSet presAssocID="{3EA382AF-BFD6-42DF-8EDB-8631977DAD7C}" presName="linComp" presStyleCnt="0"/>
      <dgm:spPr/>
    </dgm:pt>
    <dgm:pt modelId="{FA97DC8E-E464-4915-8706-703D97CDC6FE}" type="pres">
      <dgm:prSet presAssocID="{517E7CAA-50F1-439B-980A-866A2A06990E}" presName="compNode" presStyleCnt="0"/>
      <dgm:spPr/>
    </dgm:pt>
    <dgm:pt modelId="{337FAEBE-5140-422C-9DD6-34DD98190D2E}" type="pres">
      <dgm:prSet presAssocID="{517E7CAA-50F1-439B-980A-866A2A06990E}" presName="bkgdShape" presStyleLbl="node1" presStyleIdx="0" presStyleCnt="3"/>
      <dgm:spPr/>
      <dgm:t>
        <a:bodyPr/>
        <a:lstStyle/>
        <a:p>
          <a:endParaRPr lang="en-US"/>
        </a:p>
      </dgm:t>
    </dgm:pt>
    <dgm:pt modelId="{454E7DBE-6828-46F2-BCAF-2C6EA0D30997}" type="pres">
      <dgm:prSet presAssocID="{517E7CAA-50F1-439B-980A-866A2A06990E}" presName="nodeTx" presStyleLbl="node1" presStyleIdx="0" presStyleCnt="3">
        <dgm:presLayoutVars>
          <dgm:bulletEnabled val="1"/>
        </dgm:presLayoutVars>
      </dgm:prSet>
      <dgm:spPr/>
      <dgm:t>
        <a:bodyPr/>
        <a:lstStyle/>
        <a:p>
          <a:endParaRPr lang="en-US"/>
        </a:p>
      </dgm:t>
    </dgm:pt>
    <dgm:pt modelId="{5332973E-0386-4132-B37E-7D19417D4494}" type="pres">
      <dgm:prSet presAssocID="{517E7CAA-50F1-439B-980A-866A2A06990E}" presName="invisiNode" presStyleLbl="node1" presStyleIdx="0" presStyleCnt="3"/>
      <dgm:spPr/>
    </dgm:pt>
    <dgm:pt modelId="{6B62D71C-4340-4377-A711-66D05290CDB0}" type="pres">
      <dgm:prSet presAssocID="{517E7CAA-50F1-439B-980A-866A2A06990E}" presName="imagNode"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endParaRPr lang="en-US"/>
        </a:p>
      </dgm:t>
    </dgm:pt>
    <dgm:pt modelId="{9AA8973B-420E-4A14-A506-F370365D71BC}" type="pres">
      <dgm:prSet presAssocID="{6CBD1C18-BA8D-4722-B443-54D532FC94FC}" presName="sibTrans" presStyleLbl="sibTrans2D1" presStyleIdx="0" presStyleCnt="0"/>
      <dgm:spPr/>
      <dgm:t>
        <a:bodyPr/>
        <a:lstStyle/>
        <a:p>
          <a:endParaRPr lang="en-US"/>
        </a:p>
      </dgm:t>
    </dgm:pt>
    <dgm:pt modelId="{63E7A554-D6FE-4D2A-954F-6C4297DCB65B}" type="pres">
      <dgm:prSet presAssocID="{2E7B5C78-20D2-4EF5-8C85-0BFC3BEB9FB3}" presName="compNode" presStyleCnt="0"/>
      <dgm:spPr/>
    </dgm:pt>
    <dgm:pt modelId="{464413CB-4E96-47F1-8901-5F913E86A10A}" type="pres">
      <dgm:prSet presAssocID="{2E7B5C78-20D2-4EF5-8C85-0BFC3BEB9FB3}" presName="bkgdShape" presStyleLbl="node1" presStyleIdx="1" presStyleCnt="3" custLinFactNeighborX="-862" custLinFactNeighborY="-11983"/>
      <dgm:spPr/>
      <dgm:t>
        <a:bodyPr/>
        <a:lstStyle/>
        <a:p>
          <a:endParaRPr lang="en-US"/>
        </a:p>
      </dgm:t>
    </dgm:pt>
    <dgm:pt modelId="{9A02BC83-9F14-4BF7-B76A-0EFD3A6F7BC7}" type="pres">
      <dgm:prSet presAssocID="{2E7B5C78-20D2-4EF5-8C85-0BFC3BEB9FB3}" presName="nodeTx" presStyleLbl="node1" presStyleIdx="1" presStyleCnt="3">
        <dgm:presLayoutVars>
          <dgm:bulletEnabled val="1"/>
        </dgm:presLayoutVars>
      </dgm:prSet>
      <dgm:spPr/>
      <dgm:t>
        <a:bodyPr/>
        <a:lstStyle/>
        <a:p>
          <a:endParaRPr lang="en-US"/>
        </a:p>
      </dgm:t>
    </dgm:pt>
    <dgm:pt modelId="{83DFC240-B524-4783-BF71-A431845074D3}" type="pres">
      <dgm:prSet presAssocID="{2E7B5C78-20D2-4EF5-8C85-0BFC3BEB9FB3}" presName="invisiNode" presStyleLbl="node1" presStyleIdx="1" presStyleCnt="3"/>
      <dgm:spPr/>
    </dgm:pt>
    <dgm:pt modelId="{762B696E-51E4-4577-A87D-5C9F725D62E7}" type="pres">
      <dgm:prSet presAssocID="{2E7B5C78-20D2-4EF5-8C85-0BFC3BEB9FB3}" presName="imagNode"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endParaRPr lang="en-US"/>
        </a:p>
      </dgm:t>
    </dgm:pt>
    <dgm:pt modelId="{7A336630-E3D0-417E-974A-98ECDCDA98BE}" type="pres">
      <dgm:prSet presAssocID="{9014BC42-9399-425F-933C-01727B0F2154}" presName="sibTrans" presStyleLbl="sibTrans2D1" presStyleIdx="0" presStyleCnt="0"/>
      <dgm:spPr/>
      <dgm:t>
        <a:bodyPr/>
        <a:lstStyle/>
        <a:p>
          <a:endParaRPr lang="en-US"/>
        </a:p>
      </dgm:t>
    </dgm:pt>
    <dgm:pt modelId="{22334125-C97C-4473-B895-BD8478626C2E}" type="pres">
      <dgm:prSet presAssocID="{3C6CD437-1D3F-4656-BF46-491707E3C424}" presName="compNode" presStyleCnt="0"/>
      <dgm:spPr/>
    </dgm:pt>
    <dgm:pt modelId="{5AFF2510-C2C9-4B02-9562-B34DB17F108F}" type="pres">
      <dgm:prSet presAssocID="{3C6CD437-1D3F-4656-BF46-491707E3C424}" presName="bkgdShape" presStyleLbl="node1" presStyleIdx="2" presStyleCnt="3"/>
      <dgm:spPr/>
      <dgm:t>
        <a:bodyPr/>
        <a:lstStyle/>
        <a:p>
          <a:endParaRPr lang="en-US"/>
        </a:p>
      </dgm:t>
    </dgm:pt>
    <dgm:pt modelId="{83334E8F-31BE-42A3-8892-B0EC08278DFC}" type="pres">
      <dgm:prSet presAssocID="{3C6CD437-1D3F-4656-BF46-491707E3C424}" presName="nodeTx" presStyleLbl="node1" presStyleIdx="2" presStyleCnt="3">
        <dgm:presLayoutVars>
          <dgm:bulletEnabled val="1"/>
        </dgm:presLayoutVars>
      </dgm:prSet>
      <dgm:spPr/>
      <dgm:t>
        <a:bodyPr/>
        <a:lstStyle/>
        <a:p>
          <a:endParaRPr lang="en-US"/>
        </a:p>
      </dgm:t>
    </dgm:pt>
    <dgm:pt modelId="{DD554737-334A-4776-A312-886C4889D626}" type="pres">
      <dgm:prSet presAssocID="{3C6CD437-1D3F-4656-BF46-491707E3C424}" presName="invisiNode" presStyleLbl="node1" presStyleIdx="2" presStyleCnt="3"/>
      <dgm:spPr/>
    </dgm:pt>
    <dgm:pt modelId="{65B72E70-FAAF-4B0D-A932-B9C42BC124E2}" type="pres">
      <dgm:prSet presAssocID="{3C6CD437-1D3F-4656-BF46-491707E3C424}" presName="imagNode" presStyleLbl="fgImgPlace1" presStyleIdx="2" presStyleCnt="3"/>
      <dgm:spPr>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t>
        <a:bodyPr/>
        <a:lstStyle/>
        <a:p>
          <a:endParaRPr lang="en-US"/>
        </a:p>
      </dgm:t>
    </dgm:pt>
  </dgm:ptLst>
  <dgm:cxnLst>
    <dgm:cxn modelId="{C1272C0E-54E0-4393-9490-C74A57F0E481}" type="presOf" srcId="{2E7B5C78-20D2-4EF5-8C85-0BFC3BEB9FB3}" destId="{9A02BC83-9F14-4BF7-B76A-0EFD3A6F7BC7}" srcOrd="1" destOrd="0" presId="urn:microsoft.com/office/officeart/2005/8/layout/hList7"/>
    <dgm:cxn modelId="{7C9C579C-703C-4E59-90B7-4F61EA6F2EA2}" type="presOf" srcId="{3C6CD437-1D3F-4656-BF46-491707E3C424}" destId="{83334E8F-31BE-42A3-8892-B0EC08278DFC}" srcOrd="1" destOrd="0" presId="urn:microsoft.com/office/officeart/2005/8/layout/hList7"/>
    <dgm:cxn modelId="{3E4DFA85-9A1B-4227-8054-1C34ECE61B07}" type="presOf" srcId="{6CBD1C18-BA8D-4722-B443-54D532FC94FC}" destId="{9AA8973B-420E-4A14-A506-F370365D71BC}" srcOrd="0" destOrd="0" presId="urn:microsoft.com/office/officeart/2005/8/layout/hList7"/>
    <dgm:cxn modelId="{BFE0F91A-EBCD-4F41-B4DE-AF198E689F51}" type="presOf" srcId="{3C6CD437-1D3F-4656-BF46-491707E3C424}" destId="{5AFF2510-C2C9-4B02-9562-B34DB17F108F}" srcOrd="0" destOrd="0" presId="urn:microsoft.com/office/officeart/2005/8/layout/hList7"/>
    <dgm:cxn modelId="{9C1353ED-E993-43F8-8D87-89310E1510E5}" type="presOf" srcId="{2E7B5C78-20D2-4EF5-8C85-0BFC3BEB9FB3}" destId="{464413CB-4E96-47F1-8901-5F913E86A10A}" srcOrd="0" destOrd="0" presId="urn:microsoft.com/office/officeart/2005/8/layout/hList7"/>
    <dgm:cxn modelId="{6EBB64B5-AEC2-4195-B6D3-B2AC64C480BA}" srcId="{3EA382AF-BFD6-42DF-8EDB-8631977DAD7C}" destId="{3C6CD437-1D3F-4656-BF46-491707E3C424}" srcOrd="2" destOrd="0" parTransId="{556CBA9C-3B3B-4956-818E-548536B83469}" sibTransId="{F9546C66-3905-4BE0-A977-C07BAC228304}"/>
    <dgm:cxn modelId="{B89AF01A-D590-4BDC-B626-3958E4EA41E2}" type="presOf" srcId="{3EA382AF-BFD6-42DF-8EDB-8631977DAD7C}" destId="{E48746F2-FD32-4004-B6E3-5AFB18C5DA98}" srcOrd="0" destOrd="0" presId="urn:microsoft.com/office/officeart/2005/8/layout/hList7"/>
    <dgm:cxn modelId="{A711E7AB-E2C8-4416-9EA6-B9D1EAE05367}" srcId="{3EA382AF-BFD6-42DF-8EDB-8631977DAD7C}" destId="{517E7CAA-50F1-439B-980A-866A2A06990E}" srcOrd="0" destOrd="0" parTransId="{E9D799F9-4870-449A-B3C3-3A6E2C45B6F8}" sibTransId="{6CBD1C18-BA8D-4722-B443-54D532FC94FC}"/>
    <dgm:cxn modelId="{7721FF4B-DE49-4BAD-AE0E-C09A206056C7}" type="presOf" srcId="{9014BC42-9399-425F-933C-01727B0F2154}" destId="{7A336630-E3D0-417E-974A-98ECDCDA98BE}" srcOrd="0" destOrd="0" presId="urn:microsoft.com/office/officeart/2005/8/layout/hList7"/>
    <dgm:cxn modelId="{3FB5C14B-3BAA-421A-B7B7-E048488AF4FC}" type="presOf" srcId="{517E7CAA-50F1-439B-980A-866A2A06990E}" destId="{454E7DBE-6828-46F2-BCAF-2C6EA0D30997}" srcOrd="1" destOrd="0" presId="urn:microsoft.com/office/officeart/2005/8/layout/hList7"/>
    <dgm:cxn modelId="{877D58C1-5A34-48A4-B56F-3433D76B5070}" type="presOf" srcId="{517E7CAA-50F1-439B-980A-866A2A06990E}" destId="{337FAEBE-5140-422C-9DD6-34DD98190D2E}" srcOrd="0" destOrd="0" presId="urn:microsoft.com/office/officeart/2005/8/layout/hList7"/>
    <dgm:cxn modelId="{C240CD71-BDA1-4A80-884A-C2F525175FF9}" srcId="{3EA382AF-BFD6-42DF-8EDB-8631977DAD7C}" destId="{2E7B5C78-20D2-4EF5-8C85-0BFC3BEB9FB3}" srcOrd="1" destOrd="0" parTransId="{5BF90E69-CC9C-47F6-8C38-FDA3AA46CC31}" sibTransId="{9014BC42-9399-425F-933C-01727B0F2154}"/>
    <dgm:cxn modelId="{0A8B6B6B-3D00-4E51-8C56-09082A5158D4}" type="presParOf" srcId="{E48746F2-FD32-4004-B6E3-5AFB18C5DA98}" destId="{E25E7CD4-81F2-41BC-8A06-BAA712A8C250}" srcOrd="0" destOrd="0" presId="urn:microsoft.com/office/officeart/2005/8/layout/hList7"/>
    <dgm:cxn modelId="{3E28C5BD-A0D7-475B-A629-4029E4AEC7EE}" type="presParOf" srcId="{E48746F2-FD32-4004-B6E3-5AFB18C5DA98}" destId="{58736D20-4AD0-4CD3-87B5-4B3C86AB807A}" srcOrd="1" destOrd="0" presId="urn:microsoft.com/office/officeart/2005/8/layout/hList7"/>
    <dgm:cxn modelId="{2FF89F16-59B3-4D69-B288-C813DA0BB0A3}" type="presParOf" srcId="{58736D20-4AD0-4CD3-87B5-4B3C86AB807A}" destId="{FA97DC8E-E464-4915-8706-703D97CDC6FE}" srcOrd="0" destOrd="0" presId="urn:microsoft.com/office/officeart/2005/8/layout/hList7"/>
    <dgm:cxn modelId="{4D6FF7C2-0870-468A-B223-E982A3B83311}" type="presParOf" srcId="{FA97DC8E-E464-4915-8706-703D97CDC6FE}" destId="{337FAEBE-5140-422C-9DD6-34DD98190D2E}" srcOrd="0" destOrd="0" presId="urn:microsoft.com/office/officeart/2005/8/layout/hList7"/>
    <dgm:cxn modelId="{9FB4895B-C29D-47DC-A8C2-18371D7432CA}" type="presParOf" srcId="{FA97DC8E-E464-4915-8706-703D97CDC6FE}" destId="{454E7DBE-6828-46F2-BCAF-2C6EA0D30997}" srcOrd="1" destOrd="0" presId="urn:microsoft.com/office/officeart/2005/8/layout/hList7"/>
    <dgm:cxn modelId="{59CF2F75-6670-4DB8-AC5D-541555AF5C1F}" type="presParOf" srcId="{FA97DC8E-E464-4915-8706-703D97CDC6FE}" destId="{5332973E-0386-4132-B37E-7D19417D4494}" srcOrd="2" destOrd="0" presId="urn:microsoft.com/office/officeart/2005/8/layout/hList7"/>
    <dgm:cxn modelId="{A177FC47-B2D0-46F8-858C-B7845F4C509B}" type="presParOf" srcId="{FA97DC8E-E464-4915-8706-703D97CDC6FE}" destId="{6B62D71C-4340-4377-A711-66D05290CDB0}" srcOrd="3" destOrd="0" presId="urn:microsoft.com/office/officeart/2005/8/layout/hList7"/>
    <dgm:cxn modelId="{CF0D9B3C-D5A3-4F66-B674-9F616ED7C5A8}" type="presParOf" srcId="{58736D20-4AD0-4CD3-87B5-4B3C86AB807A}" destId="{9AA8973B-420E-4A14-A506-F370365D71BC}" srcOrd="1" destOrd="0" presId="urn:microsoft.com/office/officeart/2005/8/layout/hList7"/>
    <dgm:cxn modelId="{D153F027-3AA6-4FAF-A5AC-E89B29392C6E}" type="presParOf" srcId="{58736D20-4AD0-4CD3-87B5-4B3C86AB807A}" destId="{63E7A554-D6FE-4D2A-954F-6C4297DCB65B}" srcOrd="2" destOrd="0" presId="urn:microsoft.com/office/officeart/2005/8/layout/hList7"/>
    <dgm:cxn modelId="{CEECD7FF-381A-490A-97B1-E533BEB407E3}" type="presParOf" srcId="{63E7A554-D6FE-4D2A-954F-6C4297DCB65B}" destId="{464413CB-4E96-47F1-8901-5F913E86A10A}" srcOrd="0" destOrd="0" presId="urn:microsoft.com/office/officeart/2005/8/layout/hList7"/>
    <dgm:cxn modelId="{9D455D98-B321-4601-BD5F-2F77315DB5FC}" type="presParOf" srcId="{63E7A554-D6FE-4D2A-954F-6C4297DCB65B}" destId="{9A02BC83-9F14-4BF7-B76A-0EFD3A6F7BC7}" srcOrd="1" destOrd="0" presId="urn:microsoft.com/office/officeart/2005/8/layout/hList7"/>
    <dgm:cxn modelId="{46E66253-FB47-4125-970A-A607EE802315}" type="presParOf" srcId="{63E7A554-D6FE-4D2A-954F-6C4297DCB65B}" destId="{83DFC240-B524-4783-BF71-A431845074D3}" srcOrd="2" destOrd="0" presId="urn:microsoft.com/office/officeart/2005/8/layout/hList7"/>
    <dgm:cxn modelId="{04B20E88-7732-4EAC-A9B6-833932F32771}" type="presParOf" srcId="{63E7A554-D6FE-4D2A-954F-6C4297DCB65B}" destId="{762B696E-51E4-4577-A87D-5C9F725D62E7}" srcOrd="3" destOrd="0" presId="urn:microsoft.com/office/officeart/2005/8/layout/hList7"/>
    <dgm:cxn modelId="{FB17ED4D-DAB8-4E1B-A43E-E37697351978}" type="presParOf" srcId="{58736D20-4AD0-4CD3-87B5-4B3C86AB807A}" destId="{7A336630-E3D0-417E-974A-98ECDCDA98BE}" srcOrd="3" destOrd="0" presId="urn:microsoft.com/office/officeart/2005/8/layout/hList7"/>
    <dgm:cxn modelId="{C9673657-EBD3-42EF-93F0-1B2A3A901CB6}" type="presParOf" srcId="{58736D20-4AD0-4CD3-87B5-4B3C86AB807A}" destId="{22334125-C97C-4473-B895-BD8478626C2E}" srcOrd="4" destOrd="0" presId="urn:microsoft.com/office/officeart/2005/8/layout/hList7"/>
    <dgm:cxn modelId="{D3E14510-4CA7-4851-AFCE-6C15590A90C7}" type="presParOf" srcId="{22334125-C97C-4473-B895-BD8478626C2E}" destId="{5AFF2510-C2C9-4B02-9562-B34DB17F108F}" srcOrd="0" destOrd="0" presId="urn:microsoft.com/office/officeart/2005/8/layout/hList7"/>
    <dgm:cxn modelId="{9720D0C3-888B-4014-B5CC-63959BF1FEA0}" type="presParOf" srcId="{22334125-C97C-4473-B895-BD8478626C2E}" destId="{83334E8F-31BE-42A3-8892-B0EC08278DFC}" srcOrd="1" destOrd="0" presId="urn:microsoft.com/office/officeart/2005/8/layout/hList7"/>
    <dgm:cxn modelId="{8DCF58BF-6A86-4D47-B02C-8A67004FBDCD}" type="presParOf" srcId="{22334125-C97C-4473-B895-BD8478626C2E}" destId="{DD554737-334A-4776-A312-886C4889D626}" srcOrd="2" destOrd="0" presId="urn:microsoft.com/office/officeart/2005/8/layout/hList7"/>
    <dgm:cxn modelId="{6D0A0F97-5517-4785-AC57-180F16C0AFB9}" type="presParOf" srcId="{22334125-C97C-4473-B895-BD8478626C2E}" destId="{65B72E70-FAAF-4B0D-A932-B9C42BC124E2}"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3642897-7F85-4A01-BCE7-29D6494073B8}"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84725A5F-81BD-47AE-9648-6DFE9EAFD852}">
      <dgm:prSet/>
      <dgm:spPr/>
      <dgm:t>
        <a:bodyPr/>
        <a:lstStyle/>
        <a:p>
          <a:pPr rtl="0"/>
          <a:r>
            <a:rPr lang="en-US" b="1" dirty="0">
              <a:latin typeface="Gill Sans MT" panose="020B0502020104020203" pitchFamily="34" charset="0"/>
            </a:rPr>
            <a:t>The UNITWIN/UNESCO Chairs Programme was launched in 1992. </a:t>
          </a:r>
        </a:p>
        <a:p>
          <a:pPr rtl="0"/>
          <a:r>
            <a:rPr lang="en-US" b="1" dirty="0">
              <a:latin typeface="Gill Sans MT" panose="020B0502020104020203" pitchFamily="34" charset="0"/>
            </a:rPr>
            <a:t>UNESCO Water-related  Chairs:</a:t>
          </a:r>
          <a:endParaRPr lang="fr-FR" b="1" dirty="0">
            <a:latin typeface="Gill Sans MT" panose="020B0502020104020203" pitchFamily="34" charset="0"/>
          </a:endParaRPr>
        </a:p>
      </dgm:t>
    </dgm:pt>
    <dgm:pt modelId="{06632E69-DC5B-4BFE-BF03-128AA041B0E1}" type="parTrans" cxnId="{2E2544EA-AAED-426C-8B33-8CC293DF741B}">
      <dgm:prSet/>
      <dgm:spPr/>
      <dgm:t>
        <a:bodyPr/>
        <a:lstStyle/>
        <a:p>
          <a:endParaRPr lang="en-US"/>
        </a:p>
      </dgm:t>
    </dgm:pt>
    <dgm:pt modelId="{5DD207E7-7486-43E5-8509-84ACF754E220}" type="sibTrans" cxnId="{2E2544EA-AAED-426C-8B33-8CC293DF741B}">
      <dgm:prSet/>
      <dgm:spPr/>
      <dgm:t>
        <a:bodyPr/>
        <a:lstStyle/>
        <a:p>
          <a:endParaRPr lang="en-US"/>
        </a:p>
      </dgm:t>
    </dgm:pt>
    <dgm:pt modelId="{DBC9562F-CAD3-4BD6-A4AA-9E5DBFFCE150}">
      <dgm:prSet/>
      <dgm:spPr/>
      <dgm:t>
        <a:bodyPr/>
        <a:lstStyle/>
        <a:p>
          <a:pPr rtl="0"/>
          <a:r>
            <a:rPr lang="en-US" dirty="0">
              <a:latin typeface="Gill Sans MT" panose="020B0502020104020203" pitchFamily="34" charset="0"/>
            </a:rPr>
            <a:t>Act as "think tanks" and "bridge builders" between academia, civil society, and government</a:t>
          </a:r>
          <a:endParaRPr lang="fr-FR" dirty="0">
            <a:latin typeface="Gill Sans MT" panose="020B0502020104020203" pitchFamily="34" charset="0"/>
          </a:endParaRPr>
        </a:p>
      </dgm:t>
    </dgm:pt>
    <dgm:pt modelId="{4A193234-22CA-4187-8163-64149DBF0EA6}" type="parTrans" cxnId="{2C80436F-BB6F-4A6B-A306-0171F28ADF1E}">
      <dgm:prSet/>
      <dgm:spPr/>
      <dgm:t>
        <a:bodyPr/>
        <a:lstStyle/>
        <a:p>
          <a:endParaRPr lang="en-US"/>
        </a:p>
      </dgm:t>
    </dgm:pt>
    <dgm:pt modelId="{1B572624-7F1B-4FDE-BD63-739934807CEB}" type="sibTrans" cxnId="{2C80436F-BB6F-4A6B-A306-0171F28ADF1E}">
      <dgm:prSet/>
      <dgm:spPr/>
      <dgm:t>
        <a:bodyPr/>
        <a:lstStyle/>
        <a:p>
          <a:endParaRPr lang="en-US"/>
        </a:p>
      </dgm:t>
    </dgm:pt>
    <dgm:pt modelId="{A74A53EE-0189-409C-9DCF-28D854BCEF98}">
      <dgm:prSet/>
      <dgm:spPr/>
      <dgm:t>
        <a:bodyPr/>
        <a:lstStyle/>
        <a:p>
          <a:pPr rtl="0"/>
          <a:r>
            <a:rPr lang="en-US" dirty="0">
              <a:latin typeface="Gill Sans MT" panose="020B0502020104020203" pitchFamily="34" charset="0"/>
            </a:rPr>
            <a:t>promote international inter-university cooperation and networking between higher education institutions to enhance institutional and human capacities </a:t>
          </a:r>
          <a:endParaRPr lang="fr-FR" dirty="0">
            <a:latin typeface="Gill Sans MT" panose="020B0502020104020203" pitchFamily="34" charset="0"/>
          </a:endParaRPr>
        </a:p>
      </dgm:t>
    </dgm:pt>
    <dgm:pt modelId="{38CFC336-46E8-4AC5-B5EF-654D4699D266}" type="parTrans" cxnId="{731795EE-E895-42D4-9430-92E3BB3B76DB}">
      <dgm:prSet/>
      <dgm:spPr/>
      <dgm:t>
        <a:bodyPr/>
        <a:lstStyle/>
        <a:p>
          <a:endParaRPr lang="en-US"/>
        </a:p>
      </dgm:t>
    </dgm:pt>
    <dgm:pt modelId="{8004127D-A667-44E9-9CA7-815EA38393C2}" type="sibTrans" cxnId="{731795EE-E895-42D4-9430-92E3BB3B76DB}">
      <dgm:prSet/>
      <dgm:spPr/>
      <dgm:t>
        <a:bodyPr/>
        <a:lstStyle/>
        <a:p>
          <a:endParaRPr lang="en-US"/>
        </a:p>
      </dgm:t>
    </dgm:pt>
    <dgm:pt modelId="{D201CAF4-57D1-41AD-B3C6-76FF34B1AC33}">
      <dgm:prSet/>
      <dgm:spPr/>
      <dgm:t>
        <a:bodyPr/>
        <a:lstStyle/>
        <a:p>
          <a:pPr rtl="0"/>
          <a:r>
            <a:rPr lang="en-US" dirty="0">
              <a:latin typeface="Gill Sans MT" panose="020B0502020104020203" pitchFamily="34" charset="0"/>
            </a:rPr>
            <a:t>facilitate the production and exchange of knowledge </a:t>
          </a:r>
          <a:endParaRPr lang="fr-FR" dirty="0">
            <a:latin typeface="Gill Sans MT" panose="020B0502020104020203" pitchFamily="34" charset="0"/>
          </a:endParaRPr>
        </a:p>
      </dgm:t>
    </dgm:pt>
    <dgm:pt modelId="{8BB22F4C-B8AC-46B2-8EB6-5657EE95661B}" type="parTrans" cxnId="{A6A0D402-E325-4D2F-8FBF-3B1030A6193E}">
      <dgm:prSet/>
      <dgm:spPr/>
      <dgm:t>
        <a:bodyPr/>
        <a:lstStyle/>
        <a:p>
          <a:endParaRPr lang="en-US"/>
        </a:p>
      </dgm:t>
    </dgm:pt>
    <dgm:pt modelId="{BA0C067B-0FB6-429A-A649-74EEB4FBD22A}" type="sibTrans" cxnId="{A6A0D402-E325-4D2F-8FBF-3B1030A6193E}">
      <dgm:prSet/>
      <dgm:spPr/>
      <dgm:t>
        <a:bodyPr/>
        <a:lstStyle/>
        <a:p>
          <a:endParaRPr lang="en-US"/>
        </a:p>
      </dgm:t>
    </dgm:pt>
    <dgm:pt modelId="{C936FA5A-B503-40CF-8C7D-20130DE9563D}">
      <dgm:prSet/>
      <dgm:spPr/>
      <dgm:t>
        <a:bodyPr/>
        <a:lstStyle/>
        <a:p>
          <a:pPr rtl="0"/>
          <a:r>
            <a:rPr lang="en-US" dirty="0">
              <a:latin typeface="Gill Sans MT" panose="020B0502020104020203" pitchFamily="34" charset="0"/>
            </a:rPr>
            <a:t>encourage training and research as well as  exchange of academics in the field of water resource management</a:t>
          </a:r>
          <a:endParaRPr lang="fr-FR" dirty="0">
            <a:latin typeface="Gill Sans MT" panose="020B0502020104020203" pitchFamily="34" charset="0"/>
          </a:endParaRPr>
        </a:p>
      </dgm:t>
    </dgm:pt>
    <dgm:pt modelId="{EB5BA6BE-184B-4E70-8A84-459CA4217FFF}" type="parTrans" cxnId="{0FAA765D-20A3-429A-8C22-9B54B1C45115}">
      <dgm:prSet/>
      <dgm:spPr/>
      <dgm:t>
        <a:bodyPr/>
        <a:lstStyle/>
        <a:p>
          <a:endParaRPr lang="en-US"/>
        </a:p>
      </dgm:t>
    </dgm:pt>
    <dgm:pt modelId="{57B7EC5A-6656-4C90-A085-5AD483706478}" type="sibTrans" cxnId="{0FAA765D-20A3-429A-8C22-9B54B1C45115}">
      <dgm:prSet/>
      <dgm:spPr/>
      <dgm:t>
        <a:bodyPr/>
        <a:lstStyle/>
        <a:p>
          <a:endParaRPr lang="en-US"/>
        </a:p>
      </dgm:t>
    </dgm:pt>
    <dgm:pt modelId="{9544F50D-A436-4322-A0CB-0BEBDFA5AE2C}">
      <dgm:prSet/>
      <dgm:spPr/>
      <dgm:t>
        <a:bodyPr/>
        <a:lstStyle/>
        <a:p>
          <a:pPr rtl="0"/>
          <a:r>
            <a:rPr lang="en-US" dirty="0">
              <a:latin typeface="Gill Sans MT" panose="020B0502020104020203" pitchFamily="34" charset="0"/>
            </a:rPr>
            <a:t>create poles of excellence and innovation at the regional or sub-regional level</a:t>
          </a:r>
          <a:endParaRPr lang="fr-FR" dirty="0">
            <a:latin typeface="Gill Sans MT" panose="020B0502020104020203" pitchFamily="34" charset="0"/>
          </a:endParaRPr>
        </a:p>
      </dgm:t>
    </dgm:pt>
    <dgm:pt modelId="{83F58217-0368-4EFF-BA07-F9897D9FB3D7}" type="parTrans" cxnId="{D0A9611C-769A-4F78-B3EE-362C69AA523A}">
      <dgm:prSet/>
      <dgm:spPr/>
      <dgm:t>
        <a:bodyPr/>
        <a:lstStyle/>
        <a:p>
          <a:endParaRPr lang="en-US"/>
        </a:p>
      </dgm:t>
    </dgm:pt>
    <dgm:pt modelId="{0E3D54E5-18E5-4D15-9889-B2A721CB05E3}" type="sibTrans" cxnId="{D0A9611C-769A-4F78-B3EE-362C69AA523A}">
      <dgm:prSet/>
      <dgm:spPr/>
      <dgm:t>
        <a:bodyPr/>
        <a:lstStyle/>
        <a:p>
          <a:endParaRPr lang="en-US"/>
        </a:p>
      </dgm:t>
    </dgm:pt>
    <dgm:pt modelId="{815B67D0-174A-4568-AC85-A2CE7B363E28}" type="pres">
      <dgm:prSet presAssocID="{D3642897-7F85-4A01-BCE7-29D6494073B8}" presName="Name0" presStyleCnt="0">
        <dgm:presLayoutVars>
          <dgm:dir/>
          <dgm:animLvl val="lvl"/>
          <dgm:resizeHandles val="exact"/>
        </dgm:presLayoutVars>
      </dgm:prSet>
      <dgm:spPr/>
      <dgm:t>
        <a:bodyPr/>
        <a:lstStyle/>
        <a:p>
          <a:endParaRPr lang="en-US"/>
        </a:p>
      </dgm:t>
    </dgm:pt>
    <dgm:pt modelId="{90DA2D56-697F-4D46-866A-F7F2396F84C7}" type="pres">
      <dgm:prSet presAssocID="{84725A5F-81BD-47AE-9648-6DFE9EAFD852}" presName="composite" presStyleCnt="0"/>
      <dgm:spPr/>
    </dgm:pt>
    <dgm:pt modelId="{80ACFC6B-E91A-4329-A4A3-7EA0C8F783B0}" type="pres">
      <dgm:prSet presAssocID="{84725A5F-81BD-47AE-9648-6DFE9EAFD852}" presName="parTx" presStyleLbl="alignNode1" presStyleIdx="0" presStyleCnt="1">
        <dgm:presLayoutVars>
          <dgm:chMax val="0"/>
          <dgm:chPref val="0"/>
          <dgm:bulletEnabled val="1"/>
        </dgm:presLayoutVars>
      </dgm:prSet>
      <dgm:spPr/>
      <dgm:t>
        <a:bodyPr/>
        <a:lstStyle/>
        <a:p>
          <a:endParaRPr lang="en-US"/>
        </a:p>
      </dgm:t>
    </dgm:pt>
    <dgm:pt modelId="{B25FBFC4-7347-425C-94C6-B604E716052A}" type="pres">
      <dgm:prSet presAssocID="{84725A5F-81BD-47AE-9648-6DFE9EAFD852}" presName="desTx" presStyleLbl="alignAccFollowNode1" presStyleIdx="0" presStyleCnt="1">
        <dgm:presLayoutVars>
          <dgm:bulletEnabled val="1"/>
        </dgm:presLayoutVars>
      </dgm:prSet>
      <dgm:spPr/>
      <dgm:t>
        <a:bodyPr/>
        <a:lstStyle/>
        <a:p>
          <a:endParaRPr lang="en-US"/>
        </a:p>
      </dgm:t>
    </dgm:pt>
  </dgm:ptLst>
  <dgm:cxnLst>
    <dgm:cxn modelId="{7401A22E-D42A-4BB7-AF1F-4654FCAEB60F}" type="presOf" srcId="{A74A53EE-0189-409C-9DCF-28D854BCEF98}" destId="{B25FBFC4-7347-425C-94C6-B604E716052A}" srcOrd="0" destOrd="1" presId="urn:microsoft.com/office/officeart/2005/8/layout/hList1"/>
    <dgm:cxn modelId="{D0A9611C-769A-4F78-B3EE-362C69AA523A}" srcId="{84725A5F-81BD-47AE-9648-6DFE9EAFD852}" destId="{9544F50D-A436-4322-A0CB-0BEBDFA5AE2C}" srcOrd="4" destOrd="0" parTransId="{83F58217-0368-4EFF-BA07-F9897D9FB3D7}" sibTransId="{0E3D54E5-18E5-4D15-9889-B2A721CB05E3}"/>
    <dgm:cxn modelId="{2E2544EA-AAED-426C-8B33-8CC293DF741B}" srcId="{D3642897-7F85-4A01-BCE7-29D6494073B8}" destId="{84725A5F-81BD-47AE-9648-6DFE9EAFD852}" srcOrd="0" destOrd="0" parTransId="{06632E69-DC5B-4BFE-BF03-128AA041B0E1}" sibTransId="{5DD207E7-7486-43E5-8509-84ACF754E220}"/>
    <dgm:cxn modelId="{A6A0D402-E325-4D2F-8FBF-3B1030A6193E}" srcId="{84725A5F-81BD-47AE-9648-6DFE9EAFD852}" destId="{D201CAF4-57D1-41AD-B3C6-76FF34B1AC33}" srcOrd="2" destOrd="0" parTransId="{8BB22F4C-B8AC-46B2-8EB6-5657EE95661B}" sibTransId="{BA0C067B-0FB6-429A-A649-74EEB4FBD22A}"/>
    <dgm:cxn modelId="{2C80436F-BB6F-4A6B-A306-0171F28ADF1E}" srcId="{84725A5F-81BD-47AE-9648-6DFE9EAFD852}" destId="{DBC9562F-CAD3-4BD6-A4AA-9E5DBFFCE150}" srcOrd="0" destOrd="0" parTransId="{4A193234-22CA-4187-8163-64149DBF0EA6}" sibTransId="{1B572624-7F1B-4FDE-BD63-739934807CEB}"/>
    <dgm:cxn modelId="{464B869A-67F5-4B1C-BA3B-160608C7CE05}" type="presOf" srcId="{84725A5F-81BD-47AE-9648-6DFE9EAFD852}" destId="{80ACFC6B-E91A-4329-A4A3-7EA0C8F783B0}" srcOrd="0" destOrd="0" presId="urn:microsoft.com/office/officeart/2005/8/layout/hList1"/>
    <dgm:cxn modelId="{731795EE-E895-42D4-9430-92E3BB3B76DB}" srcId="{84725A5F-81BD-47AE-9648-6DFE9EAFD852}" destId="{A74A53EE-0189-409C-9DCF-28D854BCEF98}" srcOrd="1" destOrd="0" parTransId="{38CFC336-46E8-4AC5-B5EF-654D4699D266}" sibTransId="{8004127D-A667-44E9-9CA7-815EA38393C2}"/>
    <dgm:cxn modelId="{7CE9200E-D12B-4AF1-BAAE-988EC0C41B2F}" type="presOf" srcId="{C936FA5A-B503-40CF-8C7D-20130DE9563D}" destId="{B25FBFC4-7347-425C-94C6-B604E716052A}" srcOrd="0" destOrd="3" presId="urn:microsoft.com/office/officeart/2005/8/layout/hList1"/>
    <dgm:cxn modelId="{6F2784F7-B1B2-4BC2-B442-832676AC36CC}" type="presOf" srcId="{D3642897-7F85-4A01-BCE7-29D6494073B8}" destId="{815B67D0-174A-4568-AC85-A2CE7B363E28}" srcOrd="0" destOrd="0" presId="urn:microsoft.com/office/officeart/2005/8/layout/hList1"/>
    <dgm:cxn modelId="{0FAA765D-20A3-429A-8C22-9B54B1C45115}" srcId="{84725A5F-81BD-47AE-9648-6DFE9EAFD852}" destId="{C936FA5A-B503-40CF-8C7D-20130DE9563D}" srcOrd="3" destOrd="0" parTransId="{EB5BA6BE-184B-4E70-8A84-459CA4217FFF}" sibTransId="{57B7EC5A-6656-4C90-A085-5AD483706478}"/>
    <dgm:cxn modelId="{ADC4CE0C-08D7-44E1-A465-D6C65D7DA6D0}" type="presOf" srcId="{D201CAF4-57D1-41AD-B3C6-76FF34B1AC33}" destId="{B25FBFC4-7347-425C-94C6-B604E716052A}" srcOrd="0" destOrd="2" presId="urn:microsoft.com/office/officeart/2005/8/layout/hList1"/>
    <dgm:cxn modelId="{B09F9EDF-4885-4A1C-8037-805D3819C6A0}" type="presOf" srcId="{9544F50D-A436-4322-A0CB-0BEBDFA5AE2C}" destId="{B25FBFC4-7347-425C-94C6-B604E716052A}" srcOrd="0" destOrd="4" presId="urn:microsoft.com/office/officeart/2005/8/layout/hList1"/>
    <dgm:cxn modelId="{8590413A-2290-4677-B778-6A26C718C88D}" type="presOf" srcId="{DBC9562F-CAD3-4BD6-A4AA-9E5DBFFCE150}" destId="{B25FBFC4-7347-425C-94C6-B604E716052A}" srcOrd="0" destOrd="0" presId="urn:microsoft.com/office/officeart/2005/8/layout/hList1"/>
    <dgm:cxn modelId="{C2AEFB68-834D-44C8-B76A-C0D4493581C1}" type="presParOf" srcId="{815B67D0-174A-4568-AC85-A2CE7B363E28}" destId="{90DA2D56-697F-4D46-866A-F7F2396F84C7}" srcOrd="0" destOrd="0" presId="urn:microsoft.com/office/officeart/2005/8/layout/hList1"/>
    <dgm:cxn modelId="{3BA5B809-A6F1-451E-9FD5-3454E0FA9A1C}" type="presParOf" srcId="{90DA2D56-697F-4D46-866A-F7F2396F84C7}" destId="{80ACFC6B-E91A-4329-A4A3-7EA0C8F783B0}" srcOrd="0" destOrd="0" presId="urn:microsoft.com/office/officeart/2005/8/layout/hList1"/>
    <dgm:cxn modelId="{B83404CC-8387-4521-A113-C491608904D4}" type="presParOf" srcId="{90DA2D56-697F-4D46-866A-F7F2396F84C7}" destId="{B25FBFC4-7347-425C-94C6-B604E716052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65659CE-AB96-4285-9DFB-C1A1F21F310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0308012-5FA4-40BD-B23A-40F95302E219}">
      <dgm:prSet custT="1"/>
      <dgm:spPr>
        <a:solidFill>
          <a:srgbClr val="E64708">
            <a:alpha val="89000"/>
          </a:srgbClr>
        </a:solidFill>
      </dgm:spPr>
      <dgm:t>
        <a:bodyPr/>
        <a:lstStyle/>
        <a:p>
          <a:pPr rtl="0"/>
          <a:r>
            <a:rPr lang="en-US" sz="3200" dirty="0">
              <a:latin typeface="Gill Sans MT" panose="020B0502020104020203" pitchFamily="34" charset="0"/>
            </a:rPr>
            <a:t>All Water Related Chairs are required to Align their activities  </a:t>
          </a:r>
          <a:r>
            <a:rPr lang="en-US" sz="3200" dirty="0" smtClean="0">
              <a:latin typeface="Gill Sans MT" panose="020B0502020104020203" pitchFamily="34" charset="0"/>
            </a:rPr>
            <a:t>with:</a:t>
          </a:r>
          <a:endParaRPr lang="fr-FR" sz="3200" dirty="0">
            <a:latin typeface="Gill Sans MT" panose="020B0502020104020203" pitchFamily="34" charset="0"/>
          </a:endParaRPr>
        </a:p>
      </dgm:t>
    </dgm:pt>
    <dgm:pt modelId="{F257BC3E-6CA2-4D56-B2A3-25AC436F1538}" type="parTrans" cxnId="{4ACD3E16-33E0-48D2-AA31-9E3D3ED4A655}">
      <dgm:prSet/>
      <dgm:spPr/>
      <dgm:t>
        <a:bodyPr/>
        <a:lstStyle/>
        <a:p>
          <a:endParaRPr lang="en-US"/>
        </a:p>
      </dgm:t>
    </dgm:pt>
    <dgm:pt modelId="{C8CCFE56-4C2B-4F18-A7D7-4814517457F3}" type="sibTrans" cxnId="{4ACD3E16-33E0-48D2-AA31-9E3D3ED4A655}">
      <dgm:prSet/>
      <dgm:spPr/>
      <dgm:t>
        <a:bodyPr/>
        <a:lstStyle/>
        <a:p>
          <a:endParaRPr lang="en-US"/>
        </a:p>
      </dgm:t>
    </dgm:pt>
    <dgm:pt modelId="{F7CE82B2-914B-4BFA-B954-36ADF39B58DC}">
      <dgm:prSet custT="1"/>
      <dgm:spPr>
        <a:solidFill>
          <a:schemeClr val="accent5">
            <a:lumMod val="60000"/>
            <a:lumOff val="40000"/>
            <a:alpha val="90000"/>
          </a:schemeClr>
        </a:solidFill>
      </dgm:spPr>
      <dgm:t>
        <a:bodyPr/>
        <a:lstStyle/>
        <a:p>
          <a:pPr rtl="0"/>
          <a:r>
            <a:rPr lang="en-US" sz="2400" dirty="0">
              <a:latin typeface="Gill Sans MT" panose="020B0502020104020203" pitchFamily="34" charset="0"/>
            </a:rPr>
            <a:t>a priority area and contribute to implementing the UNESCO approved Programme and Budget and Medium-Term Strategy (C/4 &amp; C/5)</a:t>
          </a:r>
          <a:endParaRPr lang="fr-FR" sz="2400" dirty="0">
            <a:latin typeface="Gill Sans MT" panose="020B0502020104020203" pitchFamily="34" charset="0"/>
          </a:endParaRPr>
        </a:p>
      </dgm:t>
    </dgm:pt>
    <dgm:pt modelId="{554F65AE-FFFB-4E5D-AC82-0304FBB69AFA}" type="parTrans" cxnId="{7E42C256-DCE0-405B-9A2F-C75681D83C75}">
      <dgm:prSet/>
      <dgm:spPr/>
      <dgm:t>
        <a:bodyPr/>
        <a:lstStyle/>
        <a:p>
          <a:endParaRPr lang="en-US"/>
        </a:p>
      </dgm:t>
    </dgm:pt>
    <dgm:pt modelId="{1F14CDA2-8220-4480-8F74-2F6AA78D47DF}" type="sibTrans" cxnId="{7E42C256-DCE0-405B-9A2F-C75681D83C75}">
      <dgm:prSet/>
      <dgm:spPr/>
      <dgm:t>
        <a:bodyPr/>
        <a:lstStyle/>
        <a:p>
          <a:endParaRPr lang="en-US"/>
        </a:p>
      </dgm:t>
    </dgm:pt>
    <dgm:pt modelId="{EF395750-C082-4640-9640-43DAC42FA2CE}">
      <dgm:prSet custT="1"/>
      <dgm:spPr>
        <a:solidFill>
          <a:schemeClr val="accent5">
            <a:lumMod val="60000"/>
            <a:lumOff val="40000"/>
            <a:alpha val="90000"/>
          </a:schemeClr>
        </a:solidFill>
      </dgm:spPr>
      <dgm:t>
        <a:bodyPr/>
        <a:lstStyle/>
        <a:p>
          <a:pPr rtl="0"/>
          <a:r>
            <a:rPr lang="en-US" sz="2400" dirty="0">
              <a:latin typeface="Gill Sans MT" panose="020B0502020104020203" pitchFamily="34" charset="0"/>
            </a:rPr>
            <a:t>UNESCO-International Hydrological Program (IHP) VIII strategy</a:t>
          </a:r>
          <a:endParaRPr lang="fr-FR" sz="2400" dirty="0">
            <a:latin typeface="Gill Sans MT" panose="020B0502020104020203" pitchFamily="34" charset="0"/>
          </a:endParaRPr>
        </a:p>
      </dgm:t>
    </dgm:pt>
    <dgm:pt modelId="{00CA351D-90C0-455C-888C-C4D043914610}" type="parTrans" cxnId="{F2ED9AE5-7756-4D6A-BCA8-567871D79287}">
      <dgm:prSet/>
      <dgm:spPr/>
      <dgm:t>
        <a:bodyPr/>
        <a:lstStyle/>
        <a:p>
          <a:endParaRPr lang="en-US"/>
        </a:p>
      </dgm:t>
    </dgm:pt>
    <dgm:pt modelId="{547253CA-4F0C-4D37-81EE-3E9B575CF238}" type="sibTrans" cxnId="{F2ED9AE5-7756-4D6A-BCA8-567871D79287}">
      <dgm:prSet/>
      <dgm:spPr/>
      <dgm:t>
        <a:bodyPr/>
        <a:lstStyle/>
        <a:p>
          <a:endParaRPr lang="en-US"/>
        </a:p>
      </dgm:t>
    </dgm:pt>
    <dgm:pt modelId="{24AD34D1-AD81-427E-9D1D-D9AA769FAE43}">
      <dgm:prSet custT="1"/>
      <dgm:spPr>
        <a:solidFill>
          <a:schemeClr val="accent5">
            <a:lumMod val="60000"/>
            <a:lumOff val="40000"/>
            <a:alpha val="90000"/>
          </a:schemeClr>
        </a:solidFill>
      </dgm:spPr>
      <dgm:t>
        <a:bodyPr/>
        <a:lstStyle/>
        <a:p>
          <a:pPr rtl="0"/>
          <a:r>
            <a:rPr lang="en-US" sz="2400" dirty="0">
              <a:latin typeface="Gill Sans MT" panose="020B0502020104020203" pitchFamily="34" charset="0"/>
            </a:rPr>
            <a:t>The 2030 Agenda for Sustainable Development</a:t>
          </a:r>
          <a:endParaRPr lang="fr-FR" sz="2400" dirty="0">
            <a:latin typeface="Gill Sans MT" panose="020B0502020104020203" pitchFamily="34" charset="0"/>
          </a:endParaRPr>
        </a:p>
      </dgm:t>
    </dgm:pt>
    <dgm:pt modelId="{3DEB2416-0AD0-42A9-B22E-F9E614017C7D}" type="parTrans" cxnId="{C66C8BE6-E2EB-41C4-B669-E3AABE3E3E9B}">
      <dgm:prSet/>
      <dgm:spPr/>
      <dgm:t>
        <a:bodyPr/>
        <a:lstStyle/>
        <a:p>
          <a:endParaRPr lang="en-US"/>
        </a:p>
      </dgm:t>
    </dgm:pt>
    <dgm:pt modelId="{1DC81956-62B2-4EC1-AC55-283E48E85263}" type="sibTrans" cxnId="{C66C8BE6-E2EB-41C4-B669-E3AABE3E3E9B}">
      <dgm:prSet/>
      <dgm:spPr/>
      <dgm:t>
        <a:bodyPr/>
        <a:lstStyle/>
        <a:p>
          <a:endParaRPr lang="en-US"/>
        </a:p>
      </dgm:t>
    </dgm:pt>
    <dgm:pt modelId="{CD6436A1-FB81-4B9E-84D6-C65C2C8DBFC2}" type="pres">
      <dgm:prSet presAssocID="{365659CE-AB96-4285-9DFB-C1A1F21F3100}" presName="Name0" presStyleCnt="0">
        <dgm:presLayoutVars>
          <dgm:dir/>
          <dgm:animLvl val="lvl"/>
          <dgm:resizeHandles val="exact"/>
        </dgm:presLayoutVars>
      </dgm:prSet>
      <dgm:spPr/>
      <dgm:t>
        <a:bodyPr/>
        <a:lstStyle/>
        <a:p>
          <a:endParaRPr lang="en-US"/>
        </a:p>
      </dgm:t>
    </dgm:pt>
    <dgm:pt modelId="{CC6221F4-2429-4188-8A2E-F5FBCA2795D8}" type="pres">
      <dgm:prSet presAssocID="{80308012-5FA4-40BD-B23A-40F95302E219}" presName="linNode" presStyleCnt="0"/>
      <dgm:spPr/>
    </dgm:pt>
    <dgm:pt modelId="{13706B9B-9308-4B5A-B219-A578BD8BCEDE}" type="pres">
      <dgm:prSet presAssocID="{80308012-5FA4-40BD-B23A-40F95302E219}" presName="parentText" presStyleLbl="node1" presStyleIdx="0" presStyleCnt="1" custScaleY="95190">
        <dgm:presLayoutVars>
          <dgm:chMax val="1"/>
          <dgm:bulletEnabled val="1"/>
        </dgm:presLayoutVars>
      </dgm:prSet>
      <dgm:spPr/>
      <dgm:t>
        <a:bodyPr/>
        <a:lstStyle/>
        <a:p>
          <a:endParaRPr lang="en-US"/>
        </a:p>
      </dgm:t>
    </dgm:pt>
    <dgm:pt modelId="{643A1272-0C62-4A2B-9EAA-29F067F88F81}" type="pres">
      <dgm:prSet presAssocID="{80308012-5FA4-40BD-B23A-40F95302E219}" presName="descendantText" presStyleLbl="alignAccFollowNode1" presStyleIdx="0" presStyleCnt="1" custScaleX="99760" custScaleY="98630">
        <dgm:presLayoutVars>
          <dgm:bulletEnabled val="1"/>
        </dgm:presLayoutVars>
      </dgm:prSet>
      <dgm:spPr/>
      <dgm:t>
        <a:bodyPr/>
        <a:lstStyle/>
        <a:p>
          <a:endParaRPr lang="en-US"/>
        </a:p>
      </dgm:t>
    </dgm:pt>
  </dgm:ptLst>
  <dgm:cxnLst>
    <dgm:cxn modelId="{48FC1EBC-2865-42AA-AE9C-116187983C98}" type="presOf" srcId="{F7CE82B2-914B-4BFA-B954-36ADF39B58DC}" destId="{643A1272-0C62-4A2B-9EAA-29F067F88F81}" srcOrd="0" destOrd="0" presId="urn:microsoft.com/office/officeart/2005/8/layout/vList5"/>
    <dgm:cxn modelId="{616E9F72-660F-43DF-B881-CB4676ACEFC3}" type="presOf" srcId="{24AD34D1-AD81-427E-9D1D-D9AA769FAE43}" destId="{643A1272-0C62-4A2B-9EAA-29F067F88F81}" srcOrd="0" destOrd="2" presId="urn:microsoft.com/office/officeart/2005/8/layout/vList5"/>
    <dgm:cxn modelId="{7E42C256-DCE0-405B-9A2F-C75681D83C75}" srcId="{80308012-5FA4-40BD-B23A-40F95302E219}" destId="{F7CE82B2-914B-4BFA-B954-36ADF39B58DC}" srcOrd="0" destOrd="0" parTransId="{554F65AE-FFFB-4E5D-AC82-0304FBB69AFA}" sibTransId="{1F14CDA2-8220-4480-8F74-2F6AA78D47DF}"/>
    <dgm:cxn modelId="{F2ED9AE5-7756-4D6A-BCA8-567871D79287}" srcId="{80308012-5FA4-40BD-B23A-40F95302E219}" destId="{EF395750-C082-4640-9640-43DAC42FA2CE}" srcOrd="1" destOrd="0" parTransId="{00CA351D-90C0-455C-888C-C4D043914610}" sibTransId="{547253CA-4F0C-4D37-81EE-3E9B575CF238}"/>
    <dgm:cxn modelId="{EE9020C5-C104-4EA9-95DE-F51370B9BFF3}" type="presOf" srcId="{80308012-5FA4-40BD-B23A-40F95302E219}" destId="{13706B9B-9308-4B5A-B219-A578BD8BCEDE}" srcOrd="0" destOrd="0" presId="urn:microsoft.com/office/officeart/2005/8/layout/vList5"/>
    <dgm:cxn modelId="{C66C8BE6-E2EB-41C4-B669-E3AABE3E3E9B}" srcId="{80308012-5FA4-40BD-B23A-40F95302E219}" destId="{24AD34D1-AD81-427E-9D1D-D9AA769FAE43}" srcOrd="2" destOrd="0" parTransId="{3DEB2416-0AD0-42A9-B22E-F9E614017C7D}" sibTransId="{1DC81956-62B2-4EC1-AC55-283E48E85263}"/>
    <dgm:cxn modelId="{4ACD3E16-33E0-48D2-AA31-9E3D3ED4A655}" srcId="{365659CE-AB96-4285-9DFB-C1A1F21F3100}" destId="{80308012-5FA4-40BD-B23A-40F95302E219}" srcOrd="0" destOrd="0" parTransId="{F257BC3E-6CA2-4D56-B2A3-25AC436F1538}" sibTransId="{C8CCFE56-4C2B-4F18-A7D7-4814517457F3}"/>
    <dgm:cxn modelId="{BEC78402-A434-4808-B5A8-D55C0478FF8C}" type="presOf" srcId="{EF395750-C082-4640-9640-43DAC42FA2CE}" destId="{643A1272-0C62-4A2B-9EAA-29F067F88F81}" srcOrd="0" destOrd="1" presId="urn:microsoft.com/office/officeart/2005/8/layout/vList5"/>
    <dgm:cxn modelId="{2C2AC31D-3E02-4FF9-B8FA-9B1F1415B51F}" type="presOf" srcId="{365659CE-AB96-4285-9DFB-C1A1F21F3100}" destId="{CD6436A1-FB81-4B9E-84D6-C65C2C8DBFC2}" srcOrd="0" destOrd="0" presId="urn:microsoft.com/office/officeart/2005/8/layout/vList5"/>
    <dgm:cxn modelId="{21606F72-ECDA-45FF-ABB0-20C67662F04A}" type="presParOf" srcId="{CD6436A1-FB81-4B9E-84D6-C65C2C8DBFC2}" destId="{CC6221F4-2429-4188-8A2E-F5FBCA2795D8}" srcOrd="0" destOrd="0" presId="urn:microsoft.com/office/officeart/2005/8/layout/vList5"/>
    <dgm:cxn modelId="{C623D363-76A4-481A-844A-0879397A72B8}" type="presParOf" srcId="{CC6221F4-2429-4188-8A2E-F5FBCA2795D8}" destId="{13706B9B-9308-4B5A-B219-A578BD8BCEDE}" srcOrd="0" destOrd="0" presId="urn:microsoft.com/office/officeart/2005/8/layout/vList5"/>
    <dgm:cxn modelId="{AF0502A4-B569-4DBC-8D7F-A500204EB100}" type="presParOf" srcId="{CC6221F4-2429-4188-8A2E-F5FBCA2795D8}" destId="{643A1272-0C62-4A2B-9EAA-29F067F88F8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34F208-6059-421A-90D1-8C6D409BB75E}">
      <dsp:nvSpPr>
        <dsp:cNvPr id="0" name=""/>
        <dsp:cNvSpPr/>
      </dsp:nvSpPr>
      <dsp:spPr>
        <a:xfrm>
          <a:off x="127203" y="1346504"/>
          <a:ext cx="1846032" cy="608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a:solidFill>
                <a:schemeClr val="tx1"/>
              </a:solidFill>
              <a:latin typeface="Gill Sans MT" panose="020B0502020104020203" pitchFamily="34" charset="0"/>
            </a:rPr>
            <a:t>Mobilize International Cooperation</a:t>
          </a:r>
        </a:p>
      </dsp:txBody>
      <dsp:txXfrm>
        <a:off x="127203" y="1346504"/>
        <a:ext cx="1846032" cy="608351"/>
      </dsp:txXfrm>
    </dsp:sp>
    <dsp:sp modelId="{6DD51574-414E-4E3C-96E7-8DE07FB7FB25}">
      <dsp:nvSpPr>
        <dsp:cNvPr id="0" name=""/>
        <dsp:cNvSpPr/>
      </dsp:nvSpPr>
      <dsp:spPr>
        <a:xfrm>
          <a:off x="125105" y="1161482"/>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CFFF07-278D-4071-97E1-DB3DF4272D70}">
      <dsp:nvSpPr>
        <dsp:cNvPr id="0" name=""/>
        <dsp:cNvSpPr/>
      </dsp:nvSpPr>
      <dsp:spPr>
        <a:xfrm>
          <a:off x="227896" y="955901"/>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773504-1B6D-48F5-B89D-08CF768549F1}">
      <dsp:nvSpPr>
        <dsp:cNvPr id="0" name=""/>
        <dsp:cNvSpPr/>
      </dsp:nvSpPr>
      <dsp:spPr>
        <a:xfrm>
          <a:off x="474593" y="997017"/>
          <a:ext cx="230754" cy="2307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61267D-6FA5-4CCD-9424-0350E4AB7278}">
      <dsp:nvSpPr>
        <dsp:cNvPr id="0" name=""/>
        <dsp:cNvSpPr/>
      </dsp:nvSpPr>
      <dsp:spPr>
        <a:xfrm>
          <a:off x="680173" y="770878"/>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EB5AC3-0434-4E59-AACD-ADA00D4DDBF7}">
      <dsp:nvSpPr>
        <dsp:cNvPr id="0" name=""/>
        <dsp:cNvSpPr/>
      </dsp:nvSpPr>
      <dsp:spPr>
        <a:xfrm>
          <a:off x="947429" y="688646"/>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9EA660-187A-4CC4-B9F7-9D58F29A1994}">
      <dsp:nvSpPr>
        <dsp:cNvPr id="0" name=""/>
        <dsp:cNvSpPr/>
      </dsp:nvSpPr>
      <dsp:spPr>
        <a:xfrm>
          <a:off x="1276358" y="832552"/>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F1341E-8A89-4BFD-B057-73F4A191054A}">
      <dsp:nvSpPr>
        <dsp:cNvPr id="0" name=""/>
        <dsp:cNvSpPr/>
      </dsp:nvSpPr>
      <dsp:spPr>
        <a:xfrm>
          <a:off x="1481939" y="935343"/>
          <a:ext cx="230754" cy="2307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05F1B-DF71-4007-854C-6B0939DF3451}">
      <dsp:nvSpPr>
        <dsp:cNvPr id="0" name=""/>
        <dsp:cNvSpPr/>
      </dsp:nvSpPr>
      <dsp:spPr>
        <a:xfrm>
          <a:off x="1769752" y="1161482"/>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40910B-9F77-424E-80F7-B4F15FB48C72}">
      <dsp:nvSpPr>
        <dsp:cNvPr id="0" name=""/>
        <dsp:cNvSpPr/>
      </dsp:nvSpPr>
      <dsp:spPr>
        <a:xfrm>
          <a:off x="1893100" y="1387621"/>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873484-AA42-4331-A8EB-58571863EC46}">
      <dsp:nvSpPr>
        <dsp:cNvPr id="0" name=""/>
        <dsp:cNvSpPr/>
      </dsp:nvSpPr>
      <dsp:spPr>
        <a:xfrm>
          <a:off x="800850" y="841561"/>
          <a:ext cx="377597" cy="377597"/>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44A2B6-7395-4460-B221-3F55C3535AD7}">
      <dsp:nvSpPr>
        <dsp:cNvPr id="0" name=""/>
        <dsp:cNvSpPr/>
      </dsp:nvSpPr>
      <dsp:spPr>
        <a:xfrm>
          <a:off x="22315" y="1737108"/>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73E8F9-F1B0-4B37-B64E-CDC2068D66AA}">
      <dsp:nvSpPr>
        <dsp:cNvPr id="0" name=""/>
        <dsp:cNvSpPr/>
      </dsp:nvSpPr>
      <dsp:spPr>
        <a:xfrm>
          <a:off x="145663" y="1922131"/>
          <a:ext cx="230754" cy="2307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AE7DB4-BCE3-410D-9425-480B2A631392}">
      <dsp:nvSpPr>
        <dsp:cNvPr id="0" name=""/>
        <dsp:cNvSpPr/>
      </dsp:nvSpPr>
      <dsp:spPr>
        <a:xfrm>
          <a:off x="454035" y="2086595"/>
          <a:ext cx="335642" cy="33564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1243A7-43C3-43BA-8007-94F6C1AB4D60}">
      <dsp:nvSpPr>
        <dsp:cNvPr id="0" name=""/>
        <dsp:cNvSpPr/>
      </dsp:nvSpPr>
      <dsp:spPr>
        <a:xfrm>
          <a:off x="885754" y="2353851"/>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F42051-AE81-48F8-97AF-0D861385B317}">
      <dsp:nvSpPr>
        <dsp:cNvPr id="0" name=""/>
        <dsp:cNvSpPr/>
      </dsp:nvSpPr>
      <dsp:spPr>
        <a:xfrm>
          <a:off x="967987" y="2086595"/>
          <a:ext cx="230754" cy="2307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2BA39F-1BD6-40FC-B473-738975EF5348}">
      <dsp:nvSpPr>
        <dsp:cNvPr id="0" name=""/>
        <dsp:cNvSpPr/>
      </dsp:nvSpPr>
      <dsp:spPr>
        <a:xfrm>
          <a:off x="1173567" y="2374409"/>
          <a:ext cx="146843" cy="1468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0914A3-911A-4B0E-BBEF-448C8C34599F}">
      <dsp:nvSpPr>
        <dsp:cNvPr id="0" name=""/>
        <dsp:cNvSpPr/>
      </dsp:nvSpPr>
      <dsp:spPr>
        <a:xfrm>
          <a:off x="1358590" y="2045479"/>
          <a:ext cx="335642" cy="33564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DD540B-EC00-42B5-BAA1-B53A0DE8F56B}">
      <dsp:nvSpPr>
        <dsp:cNvPr id="0" name=""/>
        <dsp:cNvSpPr/>
      </dsp:nvSpPr>
      <dsp:spPr>
        <a:xfrm>
          <a:off x="1810868" y="1963247"/>
          <a:ext cx="230754" cy="230754"/>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FBA8C7-2813-4F4A-9FA7-AB44CB41F406}">
      <dsp:nvSpPr>
        <dsp:cNvPr id="0" name=""/>
        <dsp:cNvSpPr/>
      </dsp:nvSpPr>
      <dsp:spPr>
        <a:xfrm>
          <a:off x="2041622" y="996675"/>
          <a:ext cx="677691" cy="1293787"/>
        </a:xfrm>
        <a:prstGeom prst="chevron">
          <a:avLst>
            <a:gd name="adj" fmla="val 6231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B07BCB-FFAC-4410-9C7E-F2E2D57A18C4}">
      <dsp:nvSpPr>
        <dsp:cNvPr id="0" name=""/>
        <dsp:cNvSpPr/>
      </dsp:nvSpPr>
      <dsp:spPr>
        <a:xfrm>
          <a:off x="2719314" y="997303"/>
          <a:ext cx="1848249" cy="1293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dirty="0">
              <a:solidFill>
                <a:schemeClr val="tx1"/>
              </a:solidFill>
              <a:latin typeface="Gill Sans MT" panose="020B0502020104020203" pitchFamily="34" charset="0"/>
            </a:rPr>
            <a:t>Improve Knowledge and Innovation</a:t>
          </a:r>
        </a:p>
      </dsp:txBody>
      <dsp:txXfrm>
        <a:off x="2719314" y="997303"/>
        <a:ext cx="1848249" cy="1293774"/>
      </dsp:txXfrm>
    </dsp:sp>
    <dsp:sp modelId="{E53EE5A1-53A3-43D8-81C0-2910DF8E4133}">
      <dsp:nvSpPr>
        <dsp:cNvPr id="0" name=""/>
        <dsp:cNvSpPr/>
      </dsp:nvSpPr>
      <dsp:spPr>
        <a:xfrm>
          <a:off x="4567564" y="996675"/>
          <a:ext cx="677691" cy="1293787"/>
        </a:xfrm>
        <a:prstGeom prst="chevron">
          <a:avLst>
            <a:gd name="adj" fmla="val 6231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35DBF30-A9B1-4271-81E0-EC415DDB26FF}">
      <dsp:nvSpPr>
        <dsp:cNvPr id="0" name=""/>
        <dsp:cNvSpPr/>
      </dsp:nvSpPr>
      <dsp:spPr>
        <a:xfrm>
          <a:off x="5245255" y="997303"/>
          <a:ext cx="1848249" cy="1293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b="1" kern="1200" noProof="0">
              <a:solidFill>
                <a:schemeClr val="tx1"/>
              </a:solidFill>
              <a:latin typeface="Gill Sans MT" panose="020B0502020104020203" pitchFamily="34" charset="0"/>
            </a:rPr>
            <a:t>Strengthen the Science-Policy Interface</a:t>
          </a:r>
          <a:endParaRPr lang="en-GB" sz="1800" b="1" kern="1200" noProof="0" dirty="0">
            <a:solidFill>
              <a:schemeClr val="tx1"/>
            </a:solidFill>
            <a:latin typeface="Gill Sans MT" panose="020B0502020104020203" pitchFamily="34" charset="0"/>
          </a:endParaRPr>
        </a:p>
      </dsp:txBody>
      <dsp:txXfrm>
        <a:off x="5245255" y="997303"/>
        <a:ext cx="1848249" cy="1293774"/>
      </dsp:txXfrm>
    </dsp:sp>
    <dsp:sp modelId="{97E7E7F6-19ED-443A-8C9A-59DC64B80A81}">
      <dsp:nvSpPr>
        <dsp:cNvPr id="0" name=""/>
        <dsp:cNvSpPr/>
      </dsp:nvSpPr>
      <dsp:spPr>
        <a:xfrm>
          <a:off x="7093505" y="996675"/>
          <a:ext cx="677691" cy="1293787"/>
        </a:xfrm>
        <a:prstGeom prst="chevron">
          <a:avLst>
            <a:gd name="adj" fmla="val 6231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D79C45-06EE-4E76-9C0F-5D1E7F5DC3AD}">
      <dsp:nvSpPr>
        <dsp:cNvPr id="0" name=""/>
        <dsp:cNvSpPr/>
      </dsp:nvSpPr>
      <dsp:spPr>
        <a:xfrm>
          <a:off x="7793512" y="717050"/>
          <a:ext cx="1976129" cy="2077632"/>
        </a:xfrm>
        <a:prstGeom prst="ellipse">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GB" sz="1800" b="1" kern="1200" noProof="0" dirty="0">
              <a:solidFill>
                <a:srgbClr val="002060"/>
              </a:solidFill>
              <a:effectLst>
                <a:outerShdw blurRad="38100" dist="38100" dir="2700000" algn="tl">
                  <a:srgbClr val="000000">
                    <a:alpha val="43137"/>
                  </a:srgbClr>
                </a:outerShdw>
              </a:effectLst>
              <a:latin typeface="Gill Sans MT" panose="020B0502020104020203" pitchFamily="34" charset="0"/>
            </a:rPr>
            <a:t>And reach WATER SECURITY at all levels</a:t>
          </a:r>
        </a:p>
      </dsp:txBody>
      <dsp:txXfrm>
        <a:off x="8082909" y="1021312"/>
        <a:ext cx="1397335" cy="14691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6C097-7767-4F11-8541-BFF9C43475A3}">
      <dsp:nvSpPr>
        <dsp:cNvPr id="0" name=""/>
        <dsp:cNvSpPr/>
      </dsp:nvSpPr>
      <dsp:spPr>
        <a:xfrm>
          <a:off x="1690986" y="0"/>
          <a:ext cx="1845634" cy="434522"/>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GB" sz="1600" b="1" kern="1200" dirty="0">
              <a:solidFill>
                <a:schemeClr val="accent6">
                  <a:lumMod val="75000"/>
                </a:schemeClr>
              </a:solidFill>
              <a:latin typeface="Gill Sans MT" panose="020B0502020104020203" pitchFamily="34" charset="0"/>
            </a:rPr>
            <a:t>Existing regional Institutions</a:t>
          </a:r>
          <a:endParaRPr lang="fr-FR" sz="1600" b="1" kern="1200" dirty="0">
            <a:solidFill>
              <a:schemeClr val="accent6">
                <a:lumMod val="75000"/>
              </a:schemeClr>
            </a:solidFill>
            <a:latin typeface="Gill Sans MT" panose="020B0502020104020203" pitchFamily="34" charset="0"/>
          </a:endParaRPr>
        </a:p>
      </dsp:txBody>
      <dsp:txXfrm>
        <a:off x="1712198" y="21212"/>
        <a:ext cx="1803210" cy="392098"/>
      </dsp:txXfrm>
    </dsp:sp>
    <dsp:sp modelId="{AC594107-FC09-4A63-99A0-E99F8201F805}">
      <dsp:nvSpPr>
        <dsp:cNvPr id="0" name=""/>
        <dsp:cNvSpPr/>
      </dsp:nvSpPr>
      <dsp:spPr>
        <a:xfrm rot="21391677">
          <a:off x="1690986" y="443124"/>
          <a:ext cx="1845634" cy="434522"/>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GB" sz="1600" b="1" kern="1200" dirty="0">
              <a:solidFill>
                <a:schemeClr val="accent6">
                  <a:lumMod val="75000"/>
                </a:schemeClr>
              </a:solidFill>
              <a:latin typeface="Gill Sans MT" panose="020B0502020104020203" pitchFamily="34" charset="0"/>
            </a:rPr>
            <a:t>Institutional capacity</a:t>
          </a:r>
          <a:endParaRPr lang="fr-FR" sz="1600" b="1" kern="1200" dirty="0">
            <a:solidFill>
              <a:schemeClr val="accent6">
                <a:lumMod val="75000"/>
              </a:schemeClr>
            </a:solidFill>
            <a:latin typeface="Gill Sans MT" panose="020B0502020104020203" pitchFamily="34" charset="0"/>
          </a:endParaRPr>
        </a:p>
      </dsp:txBody>
      <dsp:txXfrm>
        <a:off x="1712198" y="464336"/>
        <a:ext cx="1803210" cy="392098"/>
      </dsp:txXfrm>
    </dsp:sp>
    <dsp:sp modelId="{43A73742-B31A-4689-A633-0DEC1971423A}">
      <dsp:nvSpPr>
        <dsp:cNvPr id="0" name=""/>
        <dsp:cNvSpPr/>
      </dsp:nvSpPr>
      <dsp:spPr>
        <a:xfrm>
          <a:off x="1690986" y="913814"/>
          <a:ext cx="1845634" cy="434522"/>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rtl="0">
            <a:lnSpc>
              <a:spcPct val="90000"/>
            </a:lnSpc>
            <a:spcBef>
              <a:spcPct val="0"/>
            </a:spcBef>
            <a:spcAft>
              <a:spcPct val="35000"/>
            </a:spcAft>
          </a:pPr>
          <a:r>
            <a:rPr lang="en-GB" sz="1600" b="1" kern="1200" dirty="0">
              <a:solidFill>
                <a:schemeClr val="accent6">
                  <a:lumMod val="75000"/>
                </a:schemeClr>
              </a:solidFill>
              <a:latin typeface="Gill Sans MT" panose="020B0502020104020203" pitchFamily="34" charset="0"/>
            </a:rPr>
            <a:t>Human resources capacity</a:t>
          </a:r>
          <a:endParaRPr lang="fr-FR" sz="1600" b="1" kern="1200" dirty="0">
            <a:solidFill>
              <a:schemeClr val="accent6">
                <a:lumMod val="75000"/>
              </a:schemeClr>
            </a:solidFill>
            <a:latin typeface="Gill Sans MT" panose="020B0502020104020203" pitchFamily="34" charset="0"/>
          </a:endParaRPr>
        </a:p>
      </dsp:txBody>
      <dsp:txXfrm>
        <a:off x="1712198" y="935026"/>
        <a:ext cx="1803210" cy="3920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AF455-ACE9-46C3-A404-8B4433A4FB13}">
      <dsp:nvSpPr>
        <dsp:cNvPr id="0" name=""/>
        <dsp:cNvSpPr/>
      </dsp:nvSpPr>
      <dsp:spPr>
        <a:xfrm rot="290620">
          <a:off x="-14138" y="579"/>
          <a:ext cx="2079206" cy="450358"/>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Strong Political will</a:t>
          </a:r>
          <a:endParaRPr lang="fr-FR" sz="1600" b="1" kern="1200" dirty="0">
            <a:solidFill>
              <a:schemeClr val="accent6">
                <a:lumMod val="75000"/>
              </a:schemeClr>
            </a:solidFill>
            <a:latin typeface="Gill Sans MT" panose="020B0502020104020203" pitchFamily="34" charset="0"/>
          </a:endParaRPr>
        </a:p>
      </dsp:txBody>
      <dsp:txXfrm>
        <a:off x="7847" y="22564"/>
        <a:ext cx="2035236" cy="406388"/>
      </dsp:txXfrm>
    </dsp:sp>
    <dsp:sp modelId="{E62F22B3-D8C4-4F8C-802B-A54186812BBE}">
      <dsp:nvSpPr>
        <dsp:cNvPr id="0" name=""/>
        <dsp:cNvSpPr/>
      </dsp:nvSpPr>
      <dsp:spPr>
        <a:xfrm>
          <a:off x="0" y="461597"/>
          <a:ext cx="2079206" cy="450358"/>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Science based decisions </a:t>
          </a:r>
          <a:endParaRPr lang="fr-FR" sz="1600" b="1" kern="1200" dirty="0">
            <a:solidFill>
              <a:schemeClr val="accent6">
                <a:lumMod val="75000"/>
              </a:schemeClr>
            </a:solidFill>
            <a:latin typeface="Gill Sans MT" panose="020B0502020104020203" pitchFamily="34" charset="0"/>
          </a:endParaRPr>
        </a:p>
      </dsp:txBody>
      <dsp:txXfrm>
        <a:off x="21985" y="483582"/>
        <a:ext cx="2035236" cy="4063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00B2B-BDAE-4176-8541-3E2327F0208E}">
      <dsp:nvSpPr>
        <dsp:cNvPr id="0" name=""/>
        <dsp:cNvSpPr/>
      </dsp:nvSpPr>
      <dsp:spPr>
        <a:xfrm rot="21261540">
          <a:off x="0" y="869701"/>
          <a:ext cx="2214752" cy="403421"/>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Data Information</a:t>
          </a:r>
          <a:endParaRPr lang="fr-FR" sz="1600" b="1" kern="1200" dirty="0">
            <a:solidFill>
              <a:schemeClr val="accent6">
                <a:lumMod val="75000"/>
              </a:schemeClr>
            </a:solidFill>
            <a:latin typeface="Gill Sans MT" panose="020B0502020104020203" pitchFamily="34" charset="0"/>
          </a:endParaRPr>
        </a:p>
      </dsp:txBody>
      <dsp:txXfrm>
        <a:off x="19693" y="889394"/>
        <a:ext cx="2175366" cy="364035"/>
      </dsp:txXfrm>
    </dsp:sp>
    <dsp:sp modelId="{99F0E699-B3BF-4DEB-9472-C1A65B3508F9}">
      <dsp:nvSpPr>
        <dsp:cNvPr id="0" name=""/>
        <dsp:cNvSpPr/>
      </dsp:nvSpPr>
      <dsp:spPr>
        <a:xfrm rot="21402976">
          <a:off x="0" y="399922"/>
          <a:ext cx="2214752" cy="403421"/>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Scientific research </a:t>
          </a:r>
          <a:endParaRPr lang="fr-FR" sz="1600" b="1" kern="1200" dirty="0">
            <a:solidFill>
              <a:schemeClr val="accent6">
                <a:lumMod val="75000"/>
              </a:schemeClr>
            </a:solidFill>
            <a:latin typeface="Gill Sans MT" panose="020B0502020104020203" pitchFamily="34" charset="0"/>
          </a:endParaRPr>
        </a:p>
      </dsp:txBody>
      <dsp:txXfrm>
        <a:off x="19693" y="419615"/>
        <a:ext cx="2175366" cy="364035"/>
      </dsp:txXfrm>
    </dsp:sp>
    <dsp:sp modelId="{AB9F7219-885C-4C93-92F9-DAEE86943EF7}">
      <dsp:nvSpPr>
        <dsp:cNvPr id="0" name=""/>
        <dsp:cNvSpPr/>
      </dsp:nvSpPr>
      <dsp:spPr>
        <a:xfrm rot="21382849">
          <a:off x="0" y="1242383"/>
          <a:ext cx="2214752" cy="403421"/>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Funding mechanisms</a:t>
          </a:r>
          <a:endParaRPr lang="fr-FR" sz="1600" b="1" kern="1200" dirty="0">
            <a:solidFill>
              <a:schemeClr val="accent6">
                <a:lumMod val="75000"/>
              </a:schemeClr>
            </a:solidFill>
            <a:latin typeface="Gill Sans MT" panose="020B0502020104020203" pitchFamily="34" charset="0"/>
          </a:endParaRPr>
        </a:p>
      </dsp:txBody>
      <dsp:txXfrm>
        <a:off x="19693" y="1262076"/>
        <a:ext cx="2175366" cy="364035"/>
      </dsp:txXfrm>
    </dsp:sp>
    <dsp:sp modelId="{BD3131A9-2971-4499-A3F7-09BEC6A7A47F}">
      <dsp:nvSpPr>
        <dsp:cNvPr id="0" name=""/>
        <dsp:cNvSpPr/>
      </dsp:nvSpPr>
      <dsp:spPr>
        <a:xfrm>
          <a:off x="0" y="1652514"/>
          <a:ext cx="2214752" cy="403421"/>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Third-party involvement </a:t>
          </a:r>
          <a:endParaRPr lang="fr-FR" sz="1600" b="1" kern="1200" dirty="0">
            <a:solidFill>
              <a:schemeClr val="accent6">
                <a:lumMod val="75000"/>
              </a:schemeClr>
            </a:solidFill>
            <a:latin typeface="Gill Sans MT" panose="020B0502020104020203" pitchFamily="34" charset="0"/>
          </a:endParaRPr>
        </a:p>
      </dsp:txBody>
      <dsp:txXfrm>
        <a:off x="19693" y="1672207"/>
        <a:ext cx="2175366" cy="364035"/>
      </dsp:txXfrm>
    </dsp:sp>
    <dsp:sp modelId="{2B11C4A2-E9D9-4B1C-A8A4-5FCFEADC5CD9}">
      <dsp:nvSpPr>
        <dsp:cNvPr id="0" name=""/>
        <dsp:cNvSpPr/>
      </dsp:nvSpPr>
      <dsp:spPr>
        <a:xfrm>
          <a:off x="0" y="0"/>
          <a:ext cx="2214752" cy="403421"/>
        </a:xfrm>
        <a:prstGeom prst="roundRect">
          <a:avLst/>
        </a:prstGeom>
        <a:solidFill>
          <a:schemeClr val="lt1">
            <a:hueOff val="0"/>
            <a:satOff val="0"/>
            <a:lumOff val="0"/>
            <a:alphaOff val="0"/>
          </a:schemeClr>
        </a:solidFill>
        <a:ln w="25400" cap="flat" cmpd="sng" algn="ctr">
          <a:solidFill>
            <a:srgbClr val="0070C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b="1" kern="1200" dirty="0">
              <a:solidFill>
                <a:schemeClr val="accent6">
                  <a:lumMod val="75000"/>
                </a:schemeClr>
              </a:solidFill>
              <a:latin typeface="Gill Sans MT" panose="020B0502020104020203" pitchFamily="34" charset="0"/>
            </a:rPr>
            <a:t>Water cooperation </a:t>
          </a:r>
          <a:endParaRPr lang="fr-FR" sz="1600" b="1" kern="1200" dirty="0">
            <a:solidFill>
              <a:schemeClr val="accent6">
                <a:lumMod val="75000"/>
              </a:schemeClr>
            </a:solidFill>
            <a:latin typeface="Gill Sans MT" panose="020B0502020104020203" pitchFamily="34" charset="0"/>
          </a:endParaRPr>
        </a:p>
      </dsp:txBody>
      <dsp:txXfrm>
        <a:off x="19693" y="19693"/>
        <a:ext cx="2175366" cy="3640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50F671-3C0A-40BB-9311-C72E0956016D}">
      <dsp:nvSpPr>
        <dsp:cNvPr id="0" name=""/>
        <dsp:cNvSpPr/>
      </dsp:nvSpPr>
      <dsp:spPr>
        <a:xfrm>
          <a:off x="1358" y="1033456"/>
          <a:ext cx="2269705" cy="149862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i="0" kern="1200" dirty="0" smtClean="0"/>
            <a:t>Case-study series</a:t>
          </a:r>
          <a:endParaRPr lang="fr-FR" sz="1600" i="0" kern="1200" dirty="0"/>
        </a:p>
        <a:p>
          <a:pPr marL="171450" lvl="1" indent="-171450" algn="l" defTabSz="711200">
            <a:lnSpc>
              <a:spcPct val="90000"/>
            </a:lnSpc>
            <a:spcBef>
              <a:spcPct val="0"/>
            </a:spcBef>
            <a:spcAft>
              <a:spcPct val="15000"/>
            </a:spcAft>
            <a:buChar char="••"/>
          </a:pPr>
          <a:r>
            <a:rPr lang="en-US" sz="1600" i="0" kern="1200" dirty="0" smtClean="0"/>
            <a:t>Technical and policy guidelines</a:t>
          </a:r>
          <a:endParaRPr lang="fr-FR" sz="1600" i="0" kern="1200" dirty="0"/>
        </a:p>
      </dsp:txBody>
      <dsp:txXfrm>
        <a:off x="35846" y="1067944"/>
        <a:ext cx="2200729" cy="1108517"/>
      </dsp:txXfrm>
    </dsp:sp>
    <dsp:sp modelId="{379BF457-6B46-4B70-AAE6-4B2FAD509FCA}">
      <dsp:nvSpPr>
        <dsp:cNvPr id="0" name=""/>
        <dsp:cNvSpPr/>
      </dsp:nvSpPr>
      <dsp:spPr>
        <a:xfrm rot="21015583">
          <a:off x="903840" y="917617"/>
          <a:ext cx="2368641" cy="2368641"/>
        </a:xfrm>
        <a:prstGeom prst="leftCircularArrow">
          <a:avLst>
            <a:gd name="adj1" fmla="val 2851"/>
            <a:gd name="adj2" fmla="val 348399"/>
            <a:gd name="adj3" fmla="val 2123899"/>
            <a:gd name="adj4" fmla="val 9024478"/>
            <a:gd name="adj5" fmla="val 3327"/>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F368B370-1903-4A3D-B217-04F458191709}">
      <dsp:nvSpPr>
        <dsp:cNvPr id="0" name=""/>
        <dsp:cNvSpPr/>
      </dsp:nvSpPr>
      <dsp:spPr>
        <a:xfrm>
          <a:off x="634670" y="2185039"/>
          <a:ext cx="1613173" cy="641505"/>
        </a:xfrm>
        <a:prstGeom prst="roundRect">
          <a:avLst>
            <a:gd name="adj" fmla="val 1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rPr>
            <a:t>Component 1 </a:t>
          </a:r>
          <a:endParaRPr lang="fr-FR" sz="1600" kern="1200" dirty="0">
            <a:solidFill>
              <a:schemeClr val="bg1"/>
            </a:solidFill>
          </a:endParaRPr>
        </a:p>
      </dsp:txBody>
      <dsp:txXfrm>
        <a:off x="653459" y="2203828"/>
        <a:ext cx="1575595" cy="603927"/>
      </dsp:txXfrm>
    </dsp:sp>
    <dsp:sp modelId="{0999D3A0-404E-4B8F-B236-C691DA57D73C}">
      <dsp:nvSpPr>
        <dsp:cNvPr id="0" name=""/>
        <dsp:cNvSpPr/>
      </dsp:nvSpPr>
      <dsp:spPr>
        <a:xfrm>
          <a:off x="2595246" y="1008938"/>
          <a:ext cx="2343332" cy="14968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i="0" u="none" kern="1200" dirty="0" smtClean="0"/>
            <a:t>Scientific meetings and workshops</a:t>
          </a:r>
          <a:endParaRPr lang="fr-FR" sz="1600" i="0" u="none" kern="1200" dirty="0"/>
        </a:p>
        <a:p>
          <a:pPr marL="171450" lvl="1" indent="-171450" algn="l" defTabSz="711200">
            <a:lnSpc>
              <a:spcPct val="90000"/>
            </a:lnSpc>
            <a:spcBef>
              <a:spcPct val="0"/>
            </a:spcBef>
            <a:spcAft>
              <a:spcPct val="15000"/>
            </a:spcAft>
            <a:buChar char="••"/>
          </a:pPr>
          <a:r>
            <a:rPr lang="en-US" sz="1600" i="0" u="none" kern="1200" dirty="0" smtClean="0"/>
            <a:t>Network of experts </a:t>
          </a:r>
          <a:r>
            <a:rPr lang="en-US" sz="1600" i="0" u="none" kern="1200" dirty="0" smtClean="0">
              <a:solidFill>
                <a:schemeClr val="tx1"/>
              </a:solidFill>
            </a:rPr>
            <a:t>and institutions</a:t>
          </a:r>
          <a:endParaRPr lang="fr-FR" sz="1600" i="0" u="none" kern="1200" dirty="0">
            <a:solidFill>
              <a:schemeClr val="tx1"/>
            </a:solidFill>
          </a:endParaRPr>
        </a:p>
      </dsp:txBody>
      <dsp:txXfrm>
        <a:off x="2629693" y="1364138"/>
        <a:ext cx="2274438" cy="1107200"/>
      </dsp:txXfrm>
    </dsp:sp>
    <dsp:sp modelId="{3614AC0E-A959-4DD4-B72D-0AFC927D2AE1}">
      <dsp:nvSpPr>
        <dsp:cNvPr id="0" name=""/>
        <dsp:cNvSpPr/>
      </dsp:nvSpPr>
      <dsp:spPr>
        <a:xfrm rot="570361">
          <a:off x="3867233" y="365876"/>
          <a:ext cx="2656507" cy="2288475"/>
        </a:xfrm>
        <a:prstGeom prst="circularArrow">
          <a:avLst>
            <a:gd name="adj1" fmla="val 2542"/>
            <a:gd name="adj2" fmla="val 308417"/>
            <a:gd name="adj3" fmla="val 19374696"/>
            <a:gd name="adj4" fmla="val 12434134"/>
            <a:gd name="adj5" fmla="val 2966"/>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C6EACA10-0C2F-43BA-A458-570C01BFD3D6}">
      <dsp:nvSpPr>
        <dsp:cNvPr id="0" name=""/>
        <dsp:cNvSpPr/>
      </dsp:nvSpPr>
      <dsp:spPr>
        <a:xfrm>
          <a:off x="3108495" y="777926"/>
          <a:ext cx="1613173" cy="641505"/>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rPr>
            <a:t>Component 2</a:t>
          </a:r>
          <a:endParaRPr lang="fr-FR" sz="1600" b="1" kern="1200" dirty="0">
            <a:solidFill>
              <a:schemeClr val="bg1"/>
            </a:solidFill>
          </a:endParaRPr>
        </a:p>
      </dsp:txBody>
      <dsp:txXfrm>
        <a:off x="3127284" y="796715"/>
        <a:ext cx="1575595" cy="603927"/>
      </dsp:txXfrm>
    </dsp:sp>
    <dsp:sp modelId="{EED2438D-01D4-492E-8217-C861DF72DF5E}">
      <dsp:nvSpPr>
        <dsp:cNvPr id="0" name=""/>
        <dsp:cNvSpPr/>
      </dsp:nvSpPr>
      <dsp:spPr>
        <a:xfrm>
          <a:off x="5260185" y="1008938"/>
          <a:ext cx="2054757" cy="14968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en-US" sz="1600" i="0" kern="1200" dirty="0" smtClean="0"/>
            <a:t>Regional training workshops</a:t>
          </a:r>
          <a:endParaRPr lang="fr-FR" sz="1600" i="0" kern="1200" dirty="0"/>
        </a:p>
        <a:p>
          <a:pPr marL="171450" lvl="1" indent="-171450" algn="l" defTabSz="711200">
            <a:lnSpc>
              <a:spcPct val="90000"/>
            </a:lnSpc>
            <a:spcBef>
              <a:spcPct val="0"/>
            </a:spcBef>
            <a:spcAft>
              <a:spcPct val="15000"/>
            </a:spcAft>
            <a:buChar char="••"/>
          </a:pPr>
          <a:r>
            <a:rPr lang="en-US" sz="1600" i="0" kern="1200" dirty="0" smtClean="0">
              <a:solidFill>
                <a:schemeClr val="tx1"/>
              </a:solidFill>
            </a:rPr>
            <a:t>Raising awareness materials</a:t>
          </a:r>
          <a:endParaRPr lang="fr-FR" sz="1600" i="0" kern="1200" dirty="0">
            <a:solidFill>
              <a:schemeClr val="tx1"/>
            </a:solidFill>
          </a:endParaRPr>
        </a:p>
      </dsp:txBody>
      <dsp:txXfrm>
        <a:off x="5294632" y="1043385"/>
        <a:ext cx="1985863" cy="1107200"/>
      </dsp:txXfrm>
    </dsp:sp>
    <dsp:sp modelId="{AC7857A2-2819-4883-9F96-1549CA1D41E4}">
      <dsp:nvSpPr>
        <dsp:cNvPr id="0" name=""/>
        <dsp:cNvSpPr/>
      </dsp:nvSpPr>
      <dsp:spPr>
        <a:xfrm>
          <a:off x="5783447" y="2185033"/>
          <a:ext cx="1613173" cy="641505"/>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rPr>
            <a:t>Component 3</a:t>
          </a:r>
          <a:endParaRPr lang="fr-FR" sz="1600" kern="1200" dirty="0">
            <a:solidFill>
              <a:schemeClr val="bg1"/>
            </a:solidFill>
          </a:endParaRPr>
        </a:p>
      </dsp:txBody>
      <dsp:txXfrm>
        <a:off x="5802236" y="2203822"/>
        <a:ext cx="1575595" cy="6039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FAEBE-5140-422C-9DD6-34DD98190D2E}">
      <dsp:nvSpPr>
        <dsp:cNvPr id="0" name=""/>
        <dsp:cNvSpPr/>
      </dsp:nvSpPr>
      <dsp:spPr>
        <a:xfrm>
          <a:off x="1893" y="0"/>
          <a:ext cx="2946701" cy="3840658"/>
        </a:xfrm>
        <a:prstGeom prst="roundRect">
          <a:avLst>
            <a:gd name="adj" fmla="val 10000"/>
          </a:avLst>
        </a:prstGeom>
        <a:solidFill>
          <a:srgbClr val="E1093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b="1" kern="1200" dirty="0">
              <a:effectLst>
                <a:outerShdw blurRad="38100" dist="38100" dir="2700000" algn="tl">
                  <a:srgbClr val="000000">
                    <a:alpha val="43137"/>
                  </a:srgbClr>
                </a:outerShdw>
              </a:effectLst>
              <a:latin typeface="Gill Sans MT" panose="020B0502020104020203" pitchFamily="34" charset="0"/>
            </a:rPr>
            <a:t>Producing  and improving knowledge and using innovation to address water challenges </a:t>
          </a:r>
          <a:endParaRPr lang="fr-FR" sz="1900" b="1" kern="1200" dirty="0">
            <a:effectLst>
              <a:outerShdw blurRad="38100" dist="38100" dir="2700000" algn="tl">
                <a:srgbClr val="000000">
                  <a:alpha val="43137"/>
                </a:srgbClr>
              </a:outerShdw>
            </a:effectLst>
            <a:latin typeface="Gill Sans MT" panose="020B0502020104020203" pitchFamily="34" charset="0"/>
          </a:endParaRPr>
        </a:p>
      </dsp:txBody>
      <dsp:txXfrm>
        <a:off x="1893" y="1536263"/>
        <a:ext cx="2946701" cy="1536263"/>
      </dsp:txXfrm>
    </dsp:sp>
    <dsp:sp modelId="{6B62D71C-4340-4377-A711-66D05290CDB0}">
      <dsp:nvSpPr>
        <dsp:cNvPr id="0" name=""/>
        <dsp:cNvSpPr/>
      </dsp:nvSpPr>
      <dsp:spPr>
        <a:xfrm>
          <a:off x="835775" y="230439"/>
          <a:ext cx="1278939" cy="1278939"/>
        </a:xfrm>
        <a:prstGeom prst="ellipse">
          <a:avLst/>
        </a:prstGeom>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4413CB-4E96-47F1-8901-5F913E86A10A}">
      <dsp:nvSpPr>
        <dsp:cNvPr id="0" name=""/>
        <dsp:cNvSpPr/>
      </dsp:nvSpPr>
      <dsp:spPr>
        <a:xfrm>
          <a:off x="3011596" y="0"/>
          <a:ext cx="2946701" cy="38406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b="1" kern="1200" dirty="0">
              <a:effectLst>
                <a:outerShdw blurRad="38100" dist="38100" dir="2700000" algn="tl">
                  <a:srgbClr val="000000">
                    <a:alpha val="43137"/>
                  </a:srgbClr>
                </a:outerShdw>
              </a:effectLst>
              <a:latin typeface="Gill Sans MT" panose="020B0502020104020203" pitchFamily="34" charset="0"/>
            </a:rPr>
            <a:t>Strengthening </a:t>
          </a:r>
        </a:p>
        <a:p>
          <a:pPr lvl="0" algn="ctr" defTabSz="844550" rtl="0">
            <a:lnSpc>
              <a:spcPct val="90000"/>
            </a:lnSpc>
            <a:spcBef>
              <a:spcPct val="0"/>
            </a:spcBef>
            <a:spcAft>
              <a:spcPct val="35000"/>
            </a:spcAft>
          </a:pPr>
          <a:r>
            <a:rPr lang="en-US" sz="1900" b="1" kern="1200" dirty="0">
              <a:effectLst>
                <a:outerShdw blurRad="38100" dist="38100" dir="2700000" algn="tl">
                  <a:srgbClr val="000000">
                    <a:alpha val="43137"/>
                  </a:srgbClr>
                </a:outerShdw>
              </a:effectLst>
              <a:latin typeface="Gill Sans MT" panose="020B0502020104020203" pitchFamily="34" charset="0"/>
            </a:rPr>
            <a:t>science-policy interface</a:t>
          </a:r>
          <a:endParaRPr lang="fr-FR" sz="1900" b="1" kern="1200" dirty="0">
            <a:effectLst>
              <a:outerShdw blurRad="38100" dist="38100" dir="2700000" algn="tl">
                <a:srgbClr val="000000">
                  <a:alpha val="43137"/>
                </a:srgbClr>
              </a:outerShdw>
            </a:effectLst>
            <a:latin typeface="Gill Sans MT" panose="020B0502020104020203" pitchFamily="34" charset="0"/>
          </a:endParaRPr>
        </a:p>
      </dsp:txBody>
      <dsp:txXfrm>
        <a:off x="3011596" y="1536263"/>
        <a:ext cx="2946701" cy="1536263"/>
      </dsp:txXfrm>
    </dsp:sp>
    <dsp:sp modelId="{762B696E-51E4-4577-A87D-5C9F725D62E7}">
      <dsp:nvSpPr>
        <dsp:cNvPr id="0" name=""/>
        <dsp:cNvSpPr/>
      </dsp:nvSpPr>
      <dsp:spPr>
        <a:xfrm>
          <a:off x="3870877" y="230439"/>
          <a:ext cx="1278939" cy="1278939"/>
        </a:xfrm>
        <a:prstGeom prst="ellipse">
          <a:avLst/>
        </a:prstGeom>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FF2510-C2C9-4B02-9562-B34DB17F108F}">
      <dsp:nvSpPr>
        <dsp:cNvPr id="0" name=""/>
        <dsp:cNvSpPr/>
      </dsp:nvSpPr>
      <dsp:spPr>
        <a:xfrm>
          <a:off x="6072099" y="0"/>
          <a:ext cx="2946701" cy="3840658"/>
        </a:xfrm>
        <a:prstGeom prst="roundRect">
          <a:avLst>
            <a:gd name="adj" fmla="val 1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en-US" sz="1900" b="1" kern="1200" dirty="0">
              <a:effectLst>
                <a:outerShdw blurRad="38100" dist="38100" dir="2700000" algn="tl">
                  <a:srgbClr val="000000">
                    <a:alpha val="43137"/>
                  </a:srgbClr>
                </a:outerShdw>
              </a:effectLst>
              <a:latin typeface="Gill Sans MT" panose="020B0502020104020203" pitchFamily="34" charset="0"/>
            </a:rPr>
            <a:t>Supporting development of institutional and human capacities</a:t>
          </a:r>
          <a:endParaRPr lang="fr-FR" sz="1900" b="1" kern="1200" dirty="0">
            <a:effectLst>
              <a:outerShdw blurRad="38100" dist="38100" dir="2700000" algn="tl">
                <a:srgbClr val="000000">
                  <a:alpha val="43137"/>
                </a:srgbClr>
              </a:outerShdw>
            </a:effectLst>
            <a:latin typeface="Gill Sans MT" panose="020B0502020104020203" pitchFamily="34" charset="0"/>
          </a:endParaRPr>
        </a:p>
      </dsp:txBody>
      <dsp:txXfrm>
        <a:off x="6072099" y="1536263"/>
        <a:ext cx="2946701" cy="1536263"/>
      </dsp:txXfrm>
    </dsp:sp>
    <dsp:sp modelId="{65B72E70-FAAF-4B0D-A932-B9C42BC124E2}">
      <dsp:nvSpPr>
        <dsp:cNvPr id="0" name=""/>
        <dsp:cNvSpPr/>
      </dsp:nvSpPr>
      <dsp:spPr>
        <a:xfrm>
          <a:off x="6905980" y="230439"/>
          <a:ext cx="1278939" cy="1278939"/>
        </a:xfrm>
        <a:prstGeom prst="ellipse">
          <a:avLst/>
        </a:prstGeom>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5E7CD4-81F2-41BC-8A06-BAA712A8C250}">
      <dsp:nvSpPr>
        <dsp:cNvPr id="0" name=""/>
        <dsp:cNvSpPr/>
      </dsp:nvSpPr>
      <dsp:spPr>
        <a:xfrm>
          <a:off x="360827" y="2920292"/>
          <a:ext cx="8299039" cy="880566"/>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CFC6B-E91A-4329-A4A3-7EA0C8F783B0}">
      <dsp:nvSpPr>
        <dsp:cNvPr id="0" name=""/>
        <dsp:cNvSpPr/>
      </dsp:nvSpPr>
      <dsp:spPr>
        <a:xfrm>
          <a:off x="0" y="39564"/>
          <a:ext cx="10515600" cy="104683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rtl="0">
            <a:lnSpc>
              <a:spcPct val="90000"/>
            </a:lnSpc>
            <a:spcBef>
              <a:spcPct val="0"/>
            </a:spcBef>
            <a:spcAft>
              <a:spcPct val="35000"/>
            </a:spcAft>
          </a:pPr>
          <a:r>
            <a:rPr lang="en-US" sz="2500" b="1" kern="1200" dirty="0">
              <a:latin typeface="Gill Sans MT" panose="020B0502020104020203" pitchFamily="34" charset="0"/>
            </a:rPr>
            <a:t>The UNITWIN/UNESCO Chairs Programme was launched in 1992. </a:t>
          </a:r>
        </a:p>
        <a:p>
          <a:pPr lvl="0" algn="ctr" defTabSz="1111250" rtl="0">
            <a:lnSpc>
              <a:spcPct val="90000"/>
            </a:lnSpc>
            <a:spcBef>
              <a:spcPct val="0"/>
            </a:spcBef>
            <a:spcAft>
              <a:spcPct val="35000"/>
            </a:spcAft>
          </a:pPr>
          <a:r>
            <a:rPr lang="en-US" sz="2500" b="1" kern="1200" dirty="0">
              <a:latin typeface="Gill Sans MT" panose="020B0502020104020203" pitchFamily="34" charset="0"/>
            </a:rPr>
            <a:t>UNESCO Water-related  Chairs:</a:t>
          </a:r>
          <a:endParaRPr lang="fr-FR" sz="2500" b="1" kern="1200" dirty="0">
            <a:latin typeface="Gill Sans MT" panose="020B0502020104020203" pitchFamily="34" charset="0"/>
          </a:endParaRPr>
        </a:p>
      </dsp:txBody>
      <dsp:txXfrm>
        <a:off x="0" y="39564"/>
        <a:ext cx="10515600" cy="1046835"/>
      </dsp:txXfrm>
    </dsp:sp>
    <dsp:sp modelId="{B25FBFC4-7347-425C-94C6-B604E716052A}">
      <dsp:nvSpPr>
        <dsp:cNvPr id="0" name=""/>
        <dsp:cNvSpPr/>
      </dsp:nvSpPr>
      <dsp:spPr>
        <a:xfrm>
          <a:off x="0" y="1086399"/>
          <a:ext cx="10515600" cy="3225375"/>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dirty="0">
              <a:latin typeface="Gill Sans MT" panose="020B0502020104020203" pitchFamily="34" charset="0"/>
            </a:rPr>
            <a:t>Act as "think tanks" and "bridge builders" between academia, civil society, and government</a:t>
          </a:r>
          <a:endParaRPr lang="fr-FR" sz="2500" kern="1200" dirty="0">
            <a:latin typeface="Gill Sans MT" panose="020B0502020104020203" pitchFamily="34" charset="0"/>
          </a:endParaRPr>
        </a:p>
        <a:p>
          <a:pPr marL="228600" lvl="1" indent="-228600" algn="l" defTabSz="1111250" rtl="0">
            <a:lnSpc>
              <a:spcPct val="90000"/>
            </a:lnSpc>
            <a:spcBef>
              <a:spcPct val="0"/>
            </a:spcBef>
            <a:spcAft>
              <a:spcPct val="15000"/>
            </a:spcAft>
            <a:buChar char="••"/>
          </a:pPr>
          <a:r>
            <a:rPr lang="en-US" sz="2500" kern="1200" dirty="0">
              <a:latin typeface="Gill Sans MT" panose="020B0502020104020203" pitchFamily="34" charset="0"/>
            </a:rPr>
            <a:t>promote international inter-university cooperation and networking between higher education institutions to enhance institutional and human capacities </a:t>
          </a:r>
          <a:endParaRPr lang="fr-FR" sz="2500" kern="1200" dirty="0">
            <a:latin typeface="Gill Sans MT" panose="020B0502020104020203" pitchFamily="34" charset="0"/>
          </a:endParaRPr>
        </a:p>
        <a:p>
          <a:pPr marL="228600" lvl="1" indent="-228600" algn="l" defTabSz="1111250" rtl="0">
            <a:lnSpc>
              <a:spcPct val="90000"/>
            </a:lnSpc>
            <a:spcBef>
              <a:spcPct val="0"/>
            </a:spcBef>
            <a:spcAft>
              <a:spcPct val="15000"/>
            </a:spcAft>
            <a:buChar char="••"/>
          </a:pPr>
          <a:r>
            <a:rPr lang="en-US" sz="2500" kern="1200" dirty="0">
              <a:latin typeface="Gill Sans MT" panose="020B0502020104020203" pitchFamily="34" charset="0"/>
            </a:rPr>
            <a:t>facilitate the production and exchange of knowledge </a:t>
          </a:r>
          <a:endParaRPr lang="fr-FR" sz="2500" kern="1200" dirty="0">
            <a:latin typeface="Gill Sans MT" panose="020B0502020104020203" pitchFamily="34" charset="0"/>
          </a:endParaRPr>
        </a:p>
        <a:p>
          <a:pPr marL="228600" lvl="1" indent="-228600" algn="l" defTabSz="1111250" rtl="0">
            <a:lnSpc>
              <a:spcPct val="90000"/>
            </a:lnSpc>
            <a:spcBef>
              <a:spcPct val="0"/>
            </a:spcBef>
            <a:spcAft>
              <a:spcPct val="15000"/>
            </a:spcAft>
            <a:buChar char="••"/>
          </a:pPr>
          <a:r>
            <a:rPr lang="en-US" sz="2500" kern="1200" dirty="0">
              <a:latin typeface="Gill Sans MT" panose="020B0502020104020203" pitchFamily="34" charset="0"/>
            </a:rPr>
            <a:t>encourage training and research as well as  exchange of academics in the field of water resource management</a:t>
          </a:r>
          <a:endParaRPr lang="fr-FR" sz="2500" kern="1200" dirty="0">
            <a:latin typeface="Gill Sans MT" panose="020B0502020104020203" pitchFamily="34" charset="0"/>
          </a:endParaRPr>
        </a:p>
        <a:p>
          <a:pPr marL="228600" lvl="1" indent="-228600" algn="l" defTabSz="1111250" rtl="0">
            <a:lnSpc>
              <a:spcPct val="90000"/>
            </a:lnSpc>
            <a:spcBef>
              <a:spcPct val="0"/>
            </a:spcBef>
            <a:spcAft>
              <a:spcPct val="15000"/>
            </a:spcAft>
            <a:buChar char="••"/>
          </a:pPr>
          <a:r>
            <a:rPr lang="en-US" sz="2500" kern="1200" dirty="0">
              <a:latin typeface="Gill Sans MT" panose="020B0502020104020203" pitchFamily="34" charset="0"/>
            </a:rPr>
            <a:t>create poles of excellence and innovation at the regional or sub-regional level</a:t>
          </a:r>
          <a:endParaRPr lang="fr-FR" sz="2500" kern="1200" dirty="0">
            <a:latin typeface="Gill Sans MT" panose="020B0502020104020203" pitchFamily="34" charset="0"/>
          </a:endParaRPr>
        </a:p>
      </dsp:txBody>
      <dsp:txXfrm>
        <a:off x="0" y="1086399"/>
        <a:ext cx="10515600" cy="32253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A1272-0C62-4A2B-9EAA-29F067F88F81}">
      <dsp:nvSpPr>
        <dsp:cNvPr id="0" name=""/>
        <dsp:cNvSpPr/>
      </dsp:nvSpPr>
      <dsp:spPr>
        <a:xfrm rot="5400000">
          <a:off x="5120294" y="-1034013"/>
          <a:ext cx="3433379" cy="6419365"/>
        </a:xfrm>
        <a:prstGeom prst="round2SameRect">
          <a:avLst/>
        </a:prstGeom>
        <a:solidFill>
          <a:schemeClr val="accent5">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rtl="0">
            <a:lnSpc>
              <a:spcPct val="90000"/>
            </a:lnSpc>
            <a:spcBef>
              <a:spcPct val="0"/>
            </a:spcBef>
            <a:spcAft>
              <a:spcPct val="15000"/>
            </a:spcAft>
            <a:buChar char="••"/>
          </a:pPr>
          <a:r>
            <a:rPr lang="en-US" sz="2400" kern="1200" dirty="0">
              <a:latin typeface="Gill Sans MT" panose="020B0502020104020203" pitchFamily="34" charset="0"/>
            </a:rPr>
            <a:t>a priority area and contribute to implementing the UNESCO approved Programme and Budget and Medium-Term Strategy (C/4 &amp; C/5)</a:t>
          </a:r>
          <a:endParaRPr lang="fr-FR" sz="2400" kern="1200" dirty="0">
            <a:latin typeface="Gill Sans MT" panose="020B0502020104020203" pitchFamily="34" charset="0"/>
          </a:endParaRPr>
        </a:p>
        <a:p>
          <a:pPr marL="228600" lvl="1" indent="-228600" algn="l" defTabSz="1066800" rtl="0">
            <a:lnSpc>
              <a:spcPct val="90000"/>
            </a:lnSpc>
            <a:spcBef>
              <a:spcPct val="0"/>
            </a:spcBef>
            <a:spcAft>
              <a:spcPct val="15000"/>
            </a:spcAft>
            <a:buChar char="••"/>
          </a:pPr>
          <a:r>
            <a:rPr lang="en-US" sz="2400" kern="1200" dirty="0">
              <a:latin typeface="Gill Sans MT" panose="020B0502020104020203" pitchFamily="34" charset="0"/>
            </a:rPr>
            <a:t>UNESCO-International Hydrological Program (IHP) VIII strategy</a:t>
          </a:r>
          <a:endParaRPr lang="fr-FR" sz="2400" kern="1200" dirty="0">
            <a:latin typeface="Gill Sans MT" panose="020B0502020104020203" pitchFamily="34" charset="0"/>
          </a:endParaRPr>
        </a:p>
        <a:p>
          <a:pPr marL="228600" lvl="1" indent="-228600" algn="l" defTabSz="1066800" rtl="0">
            <a:lnSpc>
              <a:spcPct val="90000"/>
            </a:lnSpc>
            <a:spcBef>
              <a:spcPct val="0"/>
            </a:spcBef>
            <a:spcAft>
              <a:spcPct val="15000"/>
            </a:spcAft>
            <a:buChar char="••"/>
          </a:pPr>
          <a:r>
            <a:rPr lang="en-US" sz="2400" kern="1200" dirty="0">
              <a:latin typeface="Gill Sans MT" panose="020B0502020104020203" pitchFamily="34" charset="0"/>
            </a:rPr>
            <a:t>The 2030 Agenda for Sustainable Development</a:t>
          </a:r>
          <a:endParaRPr lang="fr-FR" sz="2400" kern="1200" dirty="0">
            <a:latin typeface="Gill Sans MT" panose="020B0502020104020203" pitchFamily="34" charset="0"/>
          </a:endParaRPr>
        </a:p>
      </dsp:txBody>
      <dsp:txXfrm rot="-5400000">
        <a:off x="3627301" y="626584"/>
        <a:ext cx="6251761" cy="3098171"/>
      </dsp:txXfrm>
    </dsp:sp>
    <dsp:sp modelId="{13706B9B-9308-4B5A-B219-A578BD8BCEDE}">
      <dsp:nvSpPr>
        <dsp:cNvPr id="0" name=""/>
        <dsp:cNvSpPr/>
      </dsp:nvSpPr>
      <dsp:spPr>
        <a:xfrm>
          <a:off x="7721" y="104649"/>
          <a:ext cx="3619580" cy="4142038"/>
        </a:xfrm>
        <a:prstGeom prst="roundRect">
          <a:avLst/>
        </a:prstGeom>
        <a:solidFill>
          <a:srgbClr val="E64708">
            <a:alpha val="89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rtl="0">
            <a:lnSpc>
              <a:spcPct val="90000"/>
            </a:lnSpc>
            <a:spcBef>
              <a:spcPct val="0"/>
            </a:spcBef>
            <a:spcAft>
              <a:spcPct val="35000"/>
            </a:spcAft>
          </a:pPr>
          <a:r>
            <a:rPr lang="en-US" sz="3200" kern="1200" dirty="0">
              <a:latin typeface="Gill Sans MT" panose="020B0502020104020203" pitchFamily="34" charset="0"/>
            </a:rPr>
            <a:t>All Water Related Chairs are required to Align their activities  </a:t>
          </a:r>
          <a:r>
            <a:rPr lang="en-US" sz="3200" kern="1200" dirty="0" smtClean="0">
              <a:latin typeface="Gill Sans MT" panose="020B0502020104020203" pitchFamily="34" charset="0"/>
            </a:rPr>
            <a:t>with:</a:t>
          </a:r>
          <a:endParaRPr lang="fr-FR" sz="3200" kern="1200" dirty="0">
            <a:latin typeface="Gill Sans MT" panose="020B0502020104020203" pitchFamily="34" charset="0"/>
          </a:endParaRPr>
        </a:p>
      </dsp:txBody>
      <dsp:txXfrm>
        <a:off x="184414" y="281342"/>
        <a:ext cx="3266194" cy="3788652"/>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C91736-E395-4E75-A4EC-36070DA29B04}" type="datetimeFigureOut">
              <a:rPr lang="fr-FR" smtClean="0"/>
              <a:t>16/09/2018</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39B93-AA7A-4B9D-85D6-BB2321DDB69F}" type="slidenum">
              <a:rPr lang="fr-FR" smtClean="0"/>
              <a:t>‹#›</a:t>
            </a:fld>
            <a:endParaRPr lang="fr-FR"/>
          </a:p>
        </p:txBody>
      </p:sp>
    </p:spTree>
    <p:extLst>
      <p:ext uri="{BB962C8B-B14F-4D97-AF65-F5344CB8AC3E}">
        <p14:creationId xmlns:p14="http://schemas.microsoft.com/office/powerpoint/2010/main" val="2669001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8" Type="http://schemas.openxmlformats.org/officeDocument/2006/relationships/hyperlink" Target="http://www.ucwr-sd.org/" TargetMode="External"/><Relationship Id="rId13" Type="http://schemas.openxmlformats.org/officeDocument/2006/relationships/hyperlink" Target="http://www.usac.edu.gt/exp.html" TargetMode="External"/><Relationship Id="rId18" Type="http://schemas.openxmlformats.org/officeDocument/2006/relationships/hyperlink" Target="http://www.univ-bangui.info/" TargetMode="External"/><Relationship Id="rId26" Type="http://schemas.openxmlformats.org/officeDocument/2006/relationships/hyperlink" Target="http://www.unesco.org/en/university-twinning-and-networking/access-by-region/africa/morocco/unesco-chair-water-women-decision-making-706/" TargetMode="External"/><Relationship Id="rId3" Type="http://schemas.openxmlformats.org/officeDocument/2006/relationships/hyperlink" Target="http://www.rwth-aachen.de/go/id/bdz/" TargetMode="External"/><Relationship Id="rId21" Type="http://schemas.openxmlformats.org/officeDocument/2006/relationships/hyperlink" Target="http://proesterr.blogspot.com/" TargetMode="External"/><Relationship Id="rId7" Type="http://schemas.openxmlformats.org/officeDocument/2006/relationships/hyperlink" Target="http://www.mas.ac.mn/en/index.php?option=com_content&amp;task=view&amp;id=32&amp;Itemid=45" TargetMode="External"/><Relationship Id="rId12" Type="http://schemas.openxmlformats.org/officeDocument/2006/relationships/hyperlink" Target="http://chaireunescosimev.euromemhouse.com/" TargetMode="External"/><Relationship Id="rId17" Type="http://schemas.openxmlformats.org/officeDocument/2006/relationships/hyperlink" Target="http://www.fsa.ac.ma/c-unesco/eau.htm" TargetMode="External"/><Relationship Id="rId25" Type="http://schemas.openxmlformats.org/officeDocument/2006/relationships/hyperlink" Target="http://www.unesco.org/en/university-twinning-and-networking/access-by-region/africa/cote-divoire/unesco-chair-in-water-women-and-decision-making-705/" TargetMode="External"/><Relationship Id="rId2" Type="http://schemas.openxmlformats.org/officeDocument/2006/relationships/slide" Target="../slides/slide11.xml"/><Relationship Id="rId16" Type="http://schemas.openxmlformats.org/officeDocument/2006/relationships/hyperlink" Target="http://www.uc.edu/" TargetMode="External"/><Relationship Id="rId20" Type="http://schemas.openxmlformats.org/officeDocument/2006/relationships/hyperlink" Target="http://socrates.civil.auth.gr/ganoulis" TargetMode="External"/><Relationship Id="rId1" Type="http://schemas.openxmlformats.org/officeDocument/2006/relationships/notesMaster" Target="../notesMasters/notesMaster1.xml"/><Relationship Id="rId6" Type="http://schemas.openxmlformats.org/officeDocument/2006/relationships/hyperlink" Target="http://www.science.uwc.ac.za/earthscience/index.htm" TargetMode="External"/><Relationship Id="rId11" Type="http://schemas.openxmlformats.org/officeDocument/2006/relationships/hyperlink" Target="http://www.isu.ru/en/index.html" TargetMode="External"/><Relationship Id="rId24" Type="http://schemas.openxmlformats.org/officeDocument/2006/relationships/hyperlink" Target="http://www.ufop.br/" TargetMode="External"/><Relationship Id="rId5" Type="http://schemas.openxmlformats.org/officeDocument/2006/relationships/hyperlink" Target="http://www.unifi.it/" TargetMode="External"/><Relationship Id="rId15" Type="http://schemas.openxmlformats.org/officeDocument/2006/relationships/hyperlink" Target="http://www.sharif.ir/web/en/" TargetMode="External"/><Relationship Id="rId23" Type="http://schemas.openxmlformats.org/officeDocument/2006/relationships/hyperlink" Target="http://http/www.unl.edu.ar/" TargetMode="External"/><Relationship Id="rId10" Type="http://schemas.openxmlformats.org/officeDocument/2006/relationships/hyperlink" Target="http://http/www.alfateh-univ-engg.org/" TargetMode="External"/><Relationship Id="rId19" Type="http://schemas.openxmlformats.org/officeDocument/2006/relationships/hyperlink" Target="http://www.bg.ac.rs/en_index.php" TargetMode="External"/><Relationship Id="rId4" Type="http://schemas.openxmlformats.org/officeDocument/2006/relationships/hyperlink" Target="http://www.boku.ac.at/home.html?&amp;L=1" TargetMode="External"/><Relationship Id="rId9" Type="http://schemas.openxmlformats.org/officeDocument/2006/relationships/hyperlink" Target="http://unescochair.ju.edu.jo/" TargetMode="External"/><Relationship Id="rId14" Type="http://schemas.openxmlformats.org/officeDocument/2006/relationships/hyperlink" Target="http://www.tut.fi/en/" TargetMode="External"/><Relationship Id="rId22" Type="http://schemas.openxmlformats.org/officeDocument/2006/relationships/hyperlink" Target="http://www.crawford.anu.edu.au/staff/qgrafton.php" TargetMode="External"/><Relationship Id="rId27" Type="http://schemas.openxmlformats.org/officeDocument/2006/relationships/hyperlink" Target="http://www.h2cu.org/drupaluni/"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2808254B-698B-49D1-AD46-DBE5EBA17D46}" type="slidenum">
              <a:rPr lang="en-US" smtClean="0"/>
              <a:t>1</a:t>
            </a:fld>
            <a:endParaRPr lang="en-US" dirty="0"/>
          </a:p>
        </p:txBody>
      </p:sp>
    </p:spTree>
    <p:extLst>
      <p:ext uri="{BB962C8B-B14F-4D97-AF65-F5344CB8AC3E}">
        <p14:creationId xmlns:p14="http://schemas.microsoft.com/office/powerpoint/2010/main" val="872607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fr-FR" altLang="fr-FR" smtClean="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panose="020B0604030504040204" pitchFamily="34" charset="0"/>
                <a:ea typeface="MS PGothic" panose="020B0600070205080204" pitchFamily="34" charset="-128"/>
              </a:defRPr>
            </a:lvl1pPr>
            <a:lvl2pPr marL="742950" indent="-285750">
              <a:defRPr sz="2400">
                <a:solidFill>
                  <a:schemeClr val="tx1"/>
                </a:solidFill>
                <a:latin typeface="Tahoma" panose="020B0604030504040204" pitchFamily="34" charset="0"/>
                <a:ea typeface="MS PGothic" panose="020B0600070205080204" pitchFamily="34" charset="-128"/>
              </a:defRPr>
            </a:lvl2pPr>
            <a:lvl3pPr marL="1143000" indent="-228600">
              <a:defRPr sz="2400">
                <a:solidFill>
                  <a:schemeClr val="tx1"/>
                </a:solidFill>
                <a:latin typeface="Tahoma" panose="020B0604030504040204" pitchFamily="34" charset="0"/>
                <a:ea typeface="MS PGothic" panose="020B0600070205080204" pitchFamily="34" charset="-128"/>
              </a:defRPr>
            </a:lvl3pPr>
            <a:lvl4pPr marL="1600200" indent="-228600">
              <a:defRPr sz="2400">
                <a:solidFill>
                  <a:schemeClr val="tx1"/>
                </a:solidFill>
                <a:latin typeface="Tahoma" panose="020B0604030504040204" pitchFamily="34" charset="0"/>
                <a:ea typeface="MS PGothic" panose="020B0600070205080204" pitchFamily="34" charset="-128"/>
              </a:defRPr>
            </a:lvl4pPr>
            <a:lvl5pPr marL="2057400" indent="-228600">
              <a:defRPr sz="24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ahoma" panose="020B0604030504040204" pitchFamily="34" charset="0"/>
                <a:ea typeface="MS PGothic" panose="020B0600070205080204" pitchFamily="34" charset="-128"/>
              </a:defRPr>
            </a:lvl9pPr>
          </a:lstStyle>
          <a:p>
            <a:fld id="{DBDB7E00-AD50-4E05-B4C6-0424202924ED}" type="slidenum">
              <a:rPr lang="fr-FR" altLang="fr-FR" sz="1200" smtClean="0">
                <a:solidFill>
                  <a:srgbClr val="000000"/>
                </a:solidFill>
              </a:rPr>
              <a:pPr/>
              <a:t>10</a:t>
            </a:fld>
            <a:endParaRPr lang="fr-FR" altLang="fr-FR" sz="1200" smtClean="0">
              <a:solidFill>
                <a:srgbClr val="000000"/>
              </a:solidFill>
            </a:endParaRPr>
          </a:p>
        </p:txBody>
      </p:sp>
    </p:spTree>
    <p:extLst>
      <p:ext uri="{BB962C8B-B14F-4D97-AF65-F5344CB8AC3E}">
        <p14:creationId xmlns:p14="http://schemas.microsoft.com/office/powerpoint/2010/main" val="116904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946494" cy="4616128"/>
          </a:xfrm>
        </p:spPr>
        <p:txBody>
          <a:bodyPr/>
          <a:lstStyle/>
          <a:p>
            <a:pPr>
              <a:spcAft>
                <a:spcPts val="0"/>
              </a:spcAft>
            </a:pPr>
            <a:r>
              <a:rPr lang="en-US" b="1" dirty="0">
                <a:solidFill>
                  <a:srgbClr val="000000"/>
                </a:solidFill>
                <a:latin typeface="Arial" panose="020B0604020202020204" pitchFamily="34" charset="0"/>
                <a:ea typeface="DengXian"/>
              </a:rPr>
              <a:t>1. Water-related Disasters and Hydrological Changes</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3"/>
              </a:rPr>
              <a:t>UNESCO Chair in Hydrological Change and Water Resources Management </a:t>
            </a:r>
            <a:r>
              <a:rPr lang="en-US" dirty="0">
                <a:solidFill>
                  <a:srgbClr val="000000"/>
                </a:solidFill>
                <a:latin typeface="Arial" panose="020B0604020202020204" pitchFamily="34" charset="0"/>
                <a:ea typeface="DengXian"/>
              </a:rPr>
              <a:t> (Germany)</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4"/>
              </a:rPr>
              <a:t>UNESCO Chair on Integrated River Research and Management</a:t>
            </a:r>
            <a:r>
              <a:rPr lang="en-US" dirty="0">
                <a:solidFill>
                  <a:srgbClr val="000000"/>
                </a:solidFill>
                <a:latin typeface="Arial" panose="020B0604020202020204" pitchFamily="34" charset="0"/>
                <a:ea typeface="DengXian"/>
              </a:rPr>
              <a:t> (Austria)</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5"/>
              </a:rPr>
              <a:t>UNESCO Chair on the prevention and sustainable management of geo-hydrological</a:t>
            </a:r>
            <a:r>
              <a:rPr lang="fr-FR" dirty="0">
                <a:solidFill>
                  <a:srgbClr val="000000"/>
                </a:solidFill>
                <a:latin typeface="Arial" panose="020B0604020202020204" pitchFamily="34" charset="0"/>
                <a:ea typeface="DengXian"/>
                <a:hlinkClick r:id="rId5"/>
              </a:rPr>
              <a:t> </a:t>
            </a:r>
            <a:r>
              <a:rPr lang="en-US" dirty="0">
                <a:solidFill>
                  <a:srgbClr val="000000"/>
                </a:solidFill>
                <a:latin typeface="Arial" panose="020B0604020202020204" pitchFamily="34" charset="0"/>
                <a:ea typeface="DengXian"/>
                <a:hlinkClick r:id="rId5"/>
              </a:rPr>
              <a:t>hazards</a:t>
            </a:r>
            <a:r>
              <a:rPr lang="en-US" b="1" dirty="0">
                <a:solidFill>
                  <a:srgbClr val="000000"/>
                </a:solidFill>
                <a:latin typeface="Arial" panose="020B0604020202020204" pitchFamily="34" charset="0"/>
                <a:ea typeface="DengXian"/>
                <a:hlinkClick r:id="rId5"/>
              </a:rPr>
              <a:t> </a:t>
            </a:r>
            <a:r>
              <a:rPr lang="en-US" dirty="0">
                <a:solidFill>
                  <a:srgbClr val="000000"/>
                </a:solidFill>
                <a:latin typeface="Arial" panose="020B0604020202020204" pitchFamily="34" charset="0"/>
                <a:ea typeface="DengXian"/>
              </a:rPr>
              <a:t> (Italy) </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b="1" dirty="0">
                <a:solidFill>
                  <a:srgbClr val="000000"/>
                </a:solidFill>
                <a:latin typeface="Arial" panose="020B0604020202020204" pitchFamily="34" charset="0"/>
                <a:ea typeface="DengXian"/>
              </a:rPr>
              <a:t>2. Groundwater in a Changing Environment</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6"/>
              </a:rPr>
              <a:t>UNESCO Chair in Geohydrology</a:t>
            </a:r>
            <a:r>
              <a:rPr lang="en-US" dirty="0">
                <a:solidFill>
                  <a:srgbClr val="000000"/>
                </a:solidFill>
                <a:latin typeface="Arial" panose="020B0604020202020204" pitchFamily="34" charset="0"/>
                <a:ea typeface="DengXian"/>
              </a:rPr>
              <a:t> (South Africa)</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7"/>
              </a:rPr>
              <a:t>UNESCO Chair in Sustainable Groundwater Management</a:t>
            </a:r>
            <a:r>
              <a:rPr lang="en-US" dirty="0">
                <a:solidFill>
                  <a:srgbClr val="000000"/>
                </a:solidFill>
                <a:latin typeface="Arial" panose="020B0604020202020204" pitchFamily="34" charset="0"/>
                <a:ea typeface="DengXian"/>
              </a:rPr>
              <a:t> (Japan)  </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rPr>
              <a:t>UNESCO Chair in Global Environmental Changes (Montreal)</a:t>
            </a:r>
            <a:br>
              <a:rPr lang="en-US" dirty="0">
                <a:solidFill>
                  <a:srgbClr val="000000"/>
                </a:solidFill>
                <a:latin typeface="Arial" panose="020B0604020202020204" pitchFamily="34" charset="0"/>
                <a:ea typeface="DengXian"/>
              </a:rPr>
            </a:br>
            <a:r>
              <a:rPr lang="en-US" b="1" dirty="0">
                <a:solidFill>
                  <a:srgbClr val="000000"/>
                </a:solidFill>
                <a:latin typeface="Arial" panose="020B0604020202020204" pitchFamily="34" charset="0"/>
                <a:ea typeface="DengXian"/>
              </a:rPr>
              <a:t>3. Addressing Water Scarcity and Quality</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8"/>
              </a:rPr>
              <a:t>UNESCO Chair in Water Resources</a:t>
            </a:r>
            <a:r>
              <a:rPr lang="en-US" dirty="0">
                <a:solidFill>
                  <a:srgbClr val="000000"/>
                </a:solidFill>
                <a:latin typeface="Arial" panose="020B0604020202020204" pitchFamily="34" charset="0"/>
                <a:ea typeface="DengXian"/>
              </a:rPr>
              <a:t> (Sudan)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9"/>
              </a:rPr>
              <a:t>UNESCO-EOLSS Chair in </a:t>
            </a:r>
            <a:r>
              <a:rPr lang="en-US" dirty="0" err="1">
                <a:solidFill>
                  <a:srgbClr val="000000"/>
                </a:solidFill>
                <a:latin typeface="Arial" panose="020B0604020202020204" pitchFamily="34" charset="0"/>
                <a:ea typeface="DengXian"/>
                <a:hlinkClick r:id="rId9"/>
              </a:rPr>
              <a:t>Wadi</a:t>
            </a:r>
            <a:r>
              <a:rPr lang="en-US" dirty="0">
                <a:solidFill>
                  <a:srgbClr val="000000"/>
                </a:solidFill>
                <a:latin typeface="Arial" panose="020B0604020202020204" pitchFamily="34" charset="0"/>
                <a:ea typeface="DengXian"/>
                <a:hlinkClick r:id="rId9"/>
              </a:rPr>
              <a:t> Hydrology</a:t>
            </a:r>
            <a:r>
              <a:rPr lang="en-US" dirty="0">
                <a:solidFill>
                  <a:srgbClr val="000000"/>
                </a:solidFill>
                <a:latin typeface="Arial" panose="020B0604020202020204" pitchFamily="34" charset="0"/>
                <a:ea typeface="DengXian"/>
              </a:rPr>
              <a:t> (Jordan)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0"/>
              </a:rPr>
              <a:t>UNESCO Chair on Water in Desert and Arid Zones </a:t>
            </a:r>
            <a:r>
              <a:rPr lang="en-US" dirty="0">
                <a:solidFill>
                  <a:srgbClr val="000000"/>
                </a:solidFill>
                <a:latin typeface="Arial" panose="020B0604020202020204" pitchFamily="34" charset="0"/>
                <a:ea typeface="DengXian"/>
              </a:rPr>
              <a:t> (</a:t>
            </a:r>
            <a:r>
              <a:rPr lang="en-US" dirty="0" err="1">
                <a:solidFill>
                  <a:srgbClr val="000000"/>
                </a:solidFill>
                <a:latin typeface="Arial" panose="020B0604020202020204" pitchFamily="34" charset="0"/>
                <a:ea typeface="DengXian"/>
              </a:rPr>
              <a:t>Lybia</a:t>
            </a:r>
            <a:r>
              <a:rPr lang="en-US" dirty="0">
                <a:solidFill>
                  <a:srgbClr val="000000"/>
                </a:solidFill>
                <a:latin typeface="Arial" panose="020B0604020202020204" pitchFamily="34" charset="0"/>
                <a:ea typeface="DengXian"/>
              </a:rPr>
              <a:t>)</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11"/>
              </a:rPr>
              <a:t>UNESCO Chair in Water Resources</a:t>
            </a:r>
            <a:r>
              <a:rPr lang="en-US" dirty="0">
                <a:solidFill>
                  <a:srgbClr val="000000"/>
                </a:solidFill>
                <a:latin typeface="Arial" panose="020B0604020202020204" pitchFamily="34" charset="0"/>
                <a:ea typeface="DengXian"/>
              </a:rPr>
              <a:t> (Russian Federation)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2"/>
              </a:rPr>
              <a:t>UNESCO Chair in applied membrane sciences for environment </a:t>
            </a:r>
            <a:r>
              <a:rPr lang="en-US" dirty="0">
                <a:solidFill>
                  <a:srgbClr val="000000"/>
                </a:solidFill>
                <a:latin typeface="Arial" panose="020B0604020202020204" pitchFamily="34" charset="0"/>
                <a:ea typeface="DengXian"/>
              </a:rPr>
              <a:t> (France)</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3"/>
              </a:rPr>
              <a:t>UNESCO Chair on Water Resources</a:t>
            </a:r>
            <a:r>
              <a:rPr lang="fr-FR" dirty="0">
                <a:solidFill>
                  <a:srgbClr val="000000"/>
                </a:solidFill>
                <a:latin typeface="Arial" panose="020B0604020202020204" pitchFamily="34" charset="0"/>
                <a:ea typeface="DengXian"/>
                <a:hlinkClick r:id="rId13"/>
              </a:rPr>
              <a:t> </a:t>
            </a:r>
            <a:r>
              <a:rPr lang="en-US" dirty="0">
                <a:solidFill>
                  <a:srgbClr val="000000"/>
                </a:solidFill>
                <a:latin typeface="Arial" panose="020B0604020202020204" pitchFamily="34" charset="0"/>
                <a:ea typeface="DengXian"/>
                <a:hlinkClick r:id="rId13"/>
              </a:rPr>
              <a:t>Sustainability</a:t>
            </a:r>
            <a:r>
              <a:rPr lang="en-US" dirty="0">
                <a:solidFill>
                  <a:srgbClr val="000000"/>
                </a:solidFill>
                <a:latin typeface="Arial" panose="020B0604020202020204" pitchFamily="34" charset="0"/>
                <a:ea typeface="DengXian"/>
              </a:rPr>
              <a:t>, Guatemala</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4"/>
              </a:rPr>
              <a:t>UNESCO Chair in Sustainable Water Services </a:t>
            </a:r>
            <a:r>
              <a:rPr lang="en-US" dirty="0">
                <a:solidFill>
                  <a:srgbClr val="000000"/>
                </a:solidFill>
                <a:latin typeface="Arial" panose="020B0604020202020204" pitchFamily="34" charset="0"/>
                <a:ea typeface="DengXian"/>
              </a:rPr>
              <a:t> (Finland)</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Water Reuse at the University of Tehran</a:t>
            </a:r>
            <a:r>
              <a:rPr lang="en-US" b="1" dirty="0">
                <a:solidFill>
                  <a:srgbClr val="000000"/>
                </a:solidFill>
                <a:latin typeface="Arial" panose="020B0604020202020204" pitchFamily="34" charset="0"/>
                <a:ea typeface="DengXian"/>
              </a:rPr>
              <a:t> </a:t>
            </a:r>
            <a:r>
              <a:rPr lang="en-US" dirty="0">
                <a:solidFill>
                  <a:srgbClr val="000000"/>
                </a:solidFill>
                <a:latin typeface="Arial" panose="020B0604020202020204" pitchFamily="34" charset="0"/>
                <a:ea typeface="DengXian"/>
              </a:rPr>
              <a:t>(Iran)</a:t>
            </a:r>
            <a:br>
              <a:rPr lang="en-US" dirty="0">
                <a:solidFill>
                  <a:srgbClr val="000000"/>
                </a:solidFill>
                <a:latin typeface="Arial" panose="020B0604020202020204" pitchFamily="34" charset="0"/>
                <a:ea typeface="DengXian"/>
              </a:rPr>
            </a:br>
            <a:r>
              <a:rPr lang="en-US" b="1" dirty="0">
                <a:solidFill>
                  <a:srgbClr val="000000"/>
                </a:solidFill>
                <a:latin typeface="Arial" panose="020B0604020202020204" pitchFamily="34" charset="0"/>
                <a:ea typeface="DengXian"/>
              </a:rPr>
              <a:t>4. Water and Human Settlements of the Future</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15"/>
              </a:rPr>
              <a:t>UNESCO Chair in Water and Environment Management for Sustainable Cities</a:t>
            </a:r>
            <a:r>
              <a:rPr lang="en-US" dirty="0">
                <a:solidFill>
                  <a:srgbClr val="000000"/>
                </a:solidFill>
                <a:latin typeface="Arial" panose="020B0604020202020204" pitchFamily="34" charset="0"/>
                <a:ea typeface="DengXian"/>
              </a:rPr>
              <a:t> (Iran)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6"/>
              </a:rPr>
              <a:t>UNESCO Chair on Water Access and Sustainability</a:t>
            </a:r>
            <a:r>
              <a:rPr lang="en-US" dirty="0">
                <a:solidFill>
                  <a:srgbClr val="000000"/>
                </a:solidFill>
                <a:latin typeface="Arial" panose="020B0604020202020204" pitchFamily="34" charset="0"/>
                <a:ea typeface="DengXian"/>
              </a:rPr>
              <a:t> (USA)</a:t>
            </a:r>
            <a:br>
              <a:rPr lang="en-US" dirty="0">
                <a:solidFill>
                  <a:srgbClr val="000000"/>
                </a:solidFill>
                <a:latin typeface="Arial" panose="020B0604020202020204" pitchFamily="34" charset="0"/>
                <a:ea typeface="DengXian"/>
              </a:rPr>
            </a:br>
            <a:r>
              <a:rPr lang="en-US" b="1" dirty="0">
                <a:solidFill>
                  <a:srgbClr val="000000"/>
                </a:solidFill>
                <a:latin typeface="Arial" panose="020B0604020202020204" pitchFamily="34" charset="0"/>
                <a:ea typeface="DengXian"/>
              </a:rPr>
              <a:t>5. Ecohydrology, Engineering Harmony for a Sustainable World</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17"/>
              </a:rPr>
              <a:t>UNESCO interdisciplinary Chair in Sustainable Water Resources Management </a:t>
            </a:r>
            <a:r>
              <a:rPr lang="en-US" dirty="0">
                <a:latin typeface="Arial" panose="020B0604020202020204" pitchFamily="34" charset="0"/>
                <a:ea typeface="Times New Roman" panose="02020603050405020304" pitchFamily="18" charset="0"/>
              </a:rPr>
              <a:t>(</a:t>
            </a:r>
            <a:r>
              <a:rPr lang="en-US" dirty="0">
                <a:solidFill>
                  <a:srgbClr val="000000"/>
                </a:solidFill>
                <a:latin typeface="Arial" panose="020B0604020202020204" pitchFamily="34" charset="0"/>
                <a:ea typeface="DengXian"/>
              </a:rPr>
              <a:t>Morocco)</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8"/>
              </a:rPr>
              <a:t>UNESCO Chair in Water </a:t>
            </a:r>
            <a:r>
              <a:rPr lang="en-US" dirty="0" err="1">
                <a:solidFill>
                  <a:srgbClr val="000000"/>
                </a:solidFill>
                <a:latin typeface="Arial" panose="020B0604020202020204" pitchFamily="34" charset="0"/>
                <a:ea typeface="DengXian"/>
                <a:hlinkClick r:id="rId18"/>
              </a:rPr>
              <a:t>Management</a:t>
            </a:r>
            <a:r>
              <a:rPr lang="en-US" dirty="0" err="1">
                <a:solidFill>
                  <a:srgbClr val="000000"/>
                </a:solidFill>
                <a:latin typeface="Arial" panose="020B0604020202020204" pitchFamily="34" charset="0"/>
                <a:ea typeface="DengXian"/>
              </a:rPr>
              <a:t>Central</a:t>
            </a:r>
            <a:r>
              <a:rPr lang="en-US" dirty="0">
                <a:solidFill>
                  <a:srgbClr val="000000"/>
                </a:solidFill>
                <a:latin typeface="Arial" panose="020B0604020202020204" pitchFamily="34" charset="0"/>
                <a:ea typeface="DengXian"/>
              </a:rPr>
              <a:t> African Republic</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Water Resources Management and Ecohydrology (Russian Federation)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in </a:t>
            </a:r>
            <a:r>
              <a:rPr lang="en-US" dirty="0" err="1">
                <a:solidFill>
                  <a:srgbClr val="000000"/>
                </a:solidFill>
                <a:latin typeface="Arial" panose="020B0604020202020204" pitchFamily="34" charset="0"/>
                <a:ea typeface="DengXian"/>
              </a:rPr>
              <a:t>Hydroinformatics</a:t>
            </a:r>
            <a:r>
              <a:rPr lang="en-US" dirty="0">
                <a:solidFill>
                  <a:srgbClr val="000000"/>
                </a:solidFill>
                <a:latin typeface="Arial" panose="020B0604020202020204" pitchFamily="34" charset="0"/>
                <a:ea typeface="DengXian"/>
              </a:rPr>
              <a:t> for Ecohydrology China</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19"/>
              </a:rPr>
              <a:t>UNESCO Chair in Water for Ecologically Sustainable Development </a:t>
            </a:r>
            <a:r>
              <a:rPr lang="en-US" dirty="0">
                <a:latin typeface="Arial" panose="020B0604020202020204" pitchFamily="34" charset="0"/>
                <a:ea typeface="Times New Roman" panose="02020603050405020304" pitchFamily="18" charset="0"/>
              </a:rPr>
              <a:t>(</a:t>
            </a:r>
            <a:r>
              <a:rPr lang="en-US" dirty="0">
                <a:solidFill>
                  <a:srgbClr val="000000"/>
                </a:solidFill>
                <a:latin typeface="Arial" panose="020B0604020202020204" pitchFamily="34" charset="0"/>
                <a:ea typeface="DengXian"/>
              </a:rPr>
              <a:t>Serbia) </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rPr>
              <a:t>UNESCO Chair on Knowledge Systems for Integrated Water Resources Management</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Pakistan)</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the Theory and Technology of Environmental Safety in Water Resources Control</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 (Russian Federation</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rPr>
              <a:t>UNESCO Chair in </a:t>
            </a:r>
            <a:r>
              <a:rPr lang="en-US" dirty="0" err="1">
                <a:solidFill>
                  <a:srgbClr val="000000"/>
                </a:solidFill>
                <a:latin typeface="Arial" panose="020B0604020202020204" pitchFamily="34" charset="0"/>
                <a:ea typeface="DengXian"/>
              </a:rPr>
              <a:t>Hydropolitics</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Switzerland)</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rPr>
              <a:t>UNESCO Chair in Ecohydrology Water for Ecosystems and Societies</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Portugal)</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rPr>
              <a:t>UNESCO Chair in Water Resources, Planning and Environmental Engineering</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Ethiopia)</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b="1" dirty="0">
                <a:solidFill>
                  <a:srgbClr val="000000"/>
                </a:solidFill>
                <a:latin typeface="Arial" panose="020B0604020202020204" pitchFamily="34" charset="0"/>
                <a:ea typeface="DengXian"/>
              </a:rPr>
              <a:t>6. Water Education, Key to Water Security</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20"/>
              </a:rPr>
              <a:t>UNESCO Chair/International Network of Water-Environment </a:t>
            </a:r>
            <a:r>
              <a:rPr lang="en-US" dirty="0" err="1">
                <a:solidFill>
                  <a:srgbClr val="000000"/>
                </a:solidFill>
                <a:latin typeface="Arial" panose="020B0604020202020204" pitchFamily="34" charset="0"/>
                <a:ea typeface="DengXian"/>
                <a:hlinkClick r:id="rId20"/>
              </a:rPr>
              <a:t>Centres</a:t>
            </a:r>
            <a:r>
              <a:rPr lang="en-US" dirty="0">
                <a:solidFill>
                  <a:srgbClr val="000000"/>
                </a:solidFill>
                <a:latin typeface="Arial" panose="020B0604020202020204" pitchFamily="34" charset="0"/>
                <a:ea typeface="DengXian"/>
                <a:hlinkClick r:id="rId20"/>
              </a:rPr>
              <a:t> for the Balkans on ‘Sustainable Management on Water and Conflict</a:t>
            </a:r>
            <a:r>
              <a:rPr lang="fr-FR" dirty="0">
                <a:solidFill>
                  <a:srgbClr val="000000"/>
                </a:solidFill>
                <a:latin typeface="Arial" panose="020B0604020202020204" pitchFamily="34" charset="0"/>
                <a:ea typeface="DengXian"/>
                <a:hlinkClick r:id="rId20"/>
              </a:rPr>
              <a:t> </a:t>
            </a:r>
            <a:r>
              <a:rPr lang="en-US" dirty="0">
                <a:solidFill>
                  <a:srgbClr val="000000"/>
                </a:solidFill>
                <a:latin typeface="Arial" panose="020B0604020202020204" pitchFamily="34" charset="0"/>
                <a:ea typeface="DengXian"/>
                <a:hlinkClick r:id="rId20"/>
              </a:rPr>
              <a:t>Resolution</a:t>
            </a:r>
            <a:r>
              <a:rPr lang="en-US" b="1" dirty="0">
                <a:solidFill>
                  <a:srgbClr val="000000"/>
                </a:solidFill>
                <a:latin typeface="Arial" panose="020B0604020202020204" pitchFamily="34" charset="0"/>
                <a:ea typeface="DengXian"/>
                <a:hlinkClick r:id="rId20"/>
              </a:rPr>
              <a:t>(</a:t>
            </a:r>
            <a:r>
              <a:rPr lang="fr-FR" b="1" dirty="0">
                <a:solidFill>
                  <a:srgbClr val="000000"/>
                </a:solidFill>
                <a:latin typeface="Arial" panose="020B0604020202020204" pitchFamily="34" charset="0"/>
                <a:ea typeface="DengXian"/>
              </a:rPr>
              <a:t> </a:t>
            </a:r>
            <a:r>
              <a:rPr lang="en-US" dirty="0">
                <a:solidFill>
                  <a:srgbClr val="000000"/>
                </a:solidFill>
                <a:latin typeface="Arial" panose="020B0604020202020204" pitchFamily="34" charset="0"/>
                <a:ea typeface="DengXian"/>
              </a:rPr>
              <a:t>Greece) </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21"/>
              </a:rPr>
              <a:t>UNESCO Chair in Water in the Knowledge Society</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Mexico)</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22"/>
              </a:rPr>
              <a:t>UNESCO Chair in Water Economics and Transboundary Water Governance </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Australia) </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23"/>
              </a:rPr>
              <a:t>UNESCO Chair in Water and Education for Sustainable Development</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Argentina)</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b="1" dirty="0">
                <a:solidFill>
                  <a:srgbClr val="000000"/>
                </a:solidFill>
                <a:latin typeface="Arial" panose="020B0604020202020204" pitchFamily="34" charset="0"/>
                <a:ea typeface="DengXian"/>
              </a:rPr>
              <a:t>7. Water and Gender</a:t>
            </a:r>
            <a:endParaRPr lang="fr-FR" sz="2400" dirty="0" smtClean="0">
              <a:effectLst/>
              <a:latin typeface="Times New Roman" panose="02020603050405020304" pitchFamily="18" charset="0"/>
              <a:ea typeface="Times New Roman" panose="02020603050405020304" pitchFamily="18" charset="0"/>
            </a:endParaRPr>
          </a:p>
          <a:p>
            <a:pPr>
              <a:spcAft>
                <a:spcPts val="0"/>
              </a:spcAft>
            </a:pPr>
            <a:r>
              <a:rPr lang="en-US" dirty="0">
                <a:solidFill>
                  <a:srgbClr val="000000"/>
                </a:solidFill>
                <a:latin typeface="Arial" panose="020B0604020202020204" pitchFamily="34" charset="0"/>
                <a:ea typeface="DengXian"/>
                <a:hlinkClick r:id="rId24"/>
              </a:rPr>
              <a:t>UNESCO Chair on Water, Women and Development</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Brazil)</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25"/>
              </a:rPr>
              <a:t>UNESCO Chair in Water, Women and Decision-making</a:t>
            </a:r>
            <a:r>
              <a:rPr lang="en-US" dirty="0">
                <a:solidFill>
                  <a:srgbClr val="000000"/>
                </a:solidFill>
                <a:latin typeface="Arial" panose="020B0604020202020204" pitchFamily="34" charset="0"/>
                <a:ea typeface="DengXian"/>
              </a:rPr>
              <a:t>, (Côte d'Ivoire)</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hlinkClick r:id="rId26"/>
              </a:rPr>
              <a:t>UNESCO Chair Water, Women and Decision-making</a:t>
            </a:r>
            <a:r>
              <a:rPr lang="en-US" dirty="0">
                <a:solidFill>
                  <a:srgbClr val="000000"/>
                </a:solidFill>
                <a:latin typeface="Arial" panose="020B0604020202020204" pitchFamily="34" charset="0"/>
                <a:ea typeface="DengXian"/>
              </a:rPr>
              <a:t>, (Morocco)</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in Women, Science and Reasoned Water Management in West Africa</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Togo)</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Water, Women and Governance</a:t>
            </a:r>
            <a:r>
              <a:rPr lang="en-US" dirty="0">
                <a:latin typeface="Arial" panose="020B0604020202020204" pitchFamily="34" charset="0"/>
                <a:ea typeface="Times New Roman" panose="02020603050405020304" pitchFamily="18" charset="0"/>
              </a:rPr>
              <a:t> </a:t>
            </a:r>
            <a:r>
              <a:rPr lang="en-US" dirty="0">
                <a:solidFill>
                  <a:srgbClr val="000000"/>
                </a:solidFill>
                <a:latin typeface="Arial" panose="020B0604020202020204" pitchFamily="34" charset="0"/>
                <a:ea typeface="DengXian"/>
              </a:rPr>
              <a:t>Dominican Republic</a:t>
            </a:r>
            <a:br>
              <a:rPr lang="en-US" dirty="0">
                <a:solidFill>
                  <a:srgbClr val="000000"/>
                </a:solidFill>
                <a:latin typeface="Arial" panose="020B0604020202020204" pitchFamily="34" charset="0"/>
                <a:ea typeface="DengXian"/>
              </a:rPr>
            </a:br>
            <a:r>
              <a:rPr lang="en-US" b="1" dirty="0">
                <a:solidFill>
                  <a:srgbClr val="000000"/>
                </a:solidFill>
                <a:latin typeface="Arial" panose="020B0604020202020204" pitchFamily="34" charset="0"/>
                <a:ea typeface="DengXian"/>
              </a:rPr>
              <a:t>8. Water and Culture </a:t>
            </a:r>
            <a:endParaRPr lang="fr-FR" sz="2400" dirty="0" smtClean="0">
              <a:effectLst/>
              <a:latin typeface="Times New Roman" panose="02020603050405020304" pitchFamily="18" charset="0"/>
              <a:ea typeface="Times New Roman" panose="02020603050405020304" pitchFamily="18" charset="0"/>
            </a:endParaRPr>
          </a:p>
          <a:p>
            <a:r>
              <a:rPr lang="en-US" dirty="0">
                <a:solidFill>
                  <a:srgbClr val="000000"/>
                </a:solidFill>
                <a:latin typeface="Arial" panose="020B0604020202020204" pitchFamily="34" charset="0"/>
                <a:ea typeface="DengXian"/>
                <a:hlinkClick r:id="rId27"/>
              </a:rPr>
              <a:t>UNESCO Chair on Water Resources Management and Culture</a:t>
            </a:r>
            <a:r>
              <a:rPr lang="fr-FR" dirty="0">
                <a:latin typeface="Arial" panose="020B0604020202020204" pitchFamily="34" charset="0"/>
                <a:ea typeface="DengXian"/>
              </a:rPr>
              <a:t> </a:t>
            </a:r>
            <a:r>
              <a:rPr lang="en-US" dirty="0">
                <a:solidFill>
                  <a:srgbClr val="000000"/>
                </a:solidFill>
                <a:latin typeface="Arial" panose="020B0604020202020204" pitchFamily="34" charset="0"/>
                <a:ea typeface="DengXian"/>
              </a:rPr>
              <a:t>Italy </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Environmental History: Water and Indigenous Peoples</a:t>
            </a:r>
            <a:r>
              <a:rPr lang="en-US" dirty="0">
                <a:latin typeface="Arial" panose="020B0604020202020204" pitchFamily="34" charset="0"/>
                <a:ea typeface="DengXian"/>
              </a:rPr>
              <a:t> (</a:t>
            </a:r>
            <a:r>
              <a:rPr lang="en-US" dirty="0">
                <a:solidFill>
                  <a:srgbClr val="000000"/>
                </a:solidFill>
                <a:latin typeface="Arial" panose="020B0604020202020204" pitchFamily="34" charset="0"/>
                <a:ea typeface="DengXian"/>
              </a:rPr>
              <a:t>USA)</a:t>
            </a:r>
            <a:br>
              <a:rPr lang="en-US" dirty="0">
                <a:solidFill>
                  <a:srgbClr val="000000"/>
                </a:solidFill>
                <a:latin typeface="Arial" panose="020B0604020202020204" pitchFamily="34" charset="0"/>
                <a:ea typeface="DengXian"/>
              </a:rPr>
            </a:br>
            <a:r>
              <a:rPr lang="en-US" dirty="0">
                <a:solidFill>
                  <a:srgbClr val="000000"/>
                </a:solidFill>
                <a:latin typeface="Arial" panose="020B0604020202020204" pitchFamily="34" charset="0"/>
                <a:ea typeface="DengXian"/>
              </a:rPr>
              <a:t>UNESCO Chair on Water and Culture</a:t>
            </a:r>
            <a:r>
              <a:rPr lang="en-US" dirty="0">
                <a:latin typeface="Arial" panose="020B0604020202020204" pitchFamily="34" charset="0"/>
                <a:ea typeface="DengXian"/>
              </a:rPr>
              <a:t> (</a:t>
            </a:r>
            <a:r>
              <a:rPr lang="en-US" dirty="0">
                <a:solidFill>
                  <a:srgbClr val="000000"/>
                </a:solidFill>
                <a:latin typeface="Arial" panose="020B0604020202020204" pitchFamily="34" charset="0"/>
                <a:ea typeface="DengXian"/>
              </a:rPr>
              <a:t>Uruguay)</a:t>
            </a:r>
            <a:endParaRPr lang="fr-FR"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0939B93-AA7A-4B9D-85D6-BB2321DDB69F}"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78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C4B0F2F3-6389-48CC-BC65-A6A98E8FA10C}" type="slidenum">
              <a:rPr lang="fr-FR" smtClean="0"/>
              <a:t>24</a:t>
            </a:fld>
            <a:endParaRPr lang="fr-FR"/>
          </a:p>
        </p:txBody>
      </p:sp>
    </p:spTree>
    <p:extLst>
      <p:ext uri="{BB962C8B-B14F-4D97-AF65-F5344CB8AC3E}">
        <p14:creationId xmlns:p14="http://schemas.microsoft.com/office/powerpoint/2010/main" val="1256922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Megacities Alliance for Water under Climate Change was launched in Paris during COP21 on December the 2</a:t>
            </a:r>
            <a:r>
              <a:rPr lang="en-US" baseline="30000" dirty="0" smtClean="0"/>
              <a:t>nd</a:t>
            </a:r>
            <a:r>
              <a:rPr lang="en-US" dirty="0" smtClean="0"/>
              <a:t> at COP 21 by UNESCO during Resilience Day</a:t>
            </a:r>
          </a:p>
          <a:p>
            <a:r>
              <a:rPr lang="en-US" dirty="0" smtClean="0"/>
              <a:t>At Water, Megacities and Global Change International Conference </a:t>
            </a:r>
            <a:r>
              <a:rPr lang="en-US" dirty="0" err="1" smtClean="0"/>
              <a:t>organised</a:t>
            </a:r>
            <a:r>
              <a:rPr lang="en-US" dirty="0" smtClean="0"/>
              <a:t> by ARCEAU IdF and UNESCO.</a:t>
            </a:r>
            <a:r>
              <a:rPr lang="en-US" baseline="0" dirty="0" smtClean="0"/>
              <a:t> </a:t>
            </a:r>
          </a:p>
          <a:p>
            <a:endParaRPr lang="en-US" baseline="0" dirty="0" smtClean="0"/>
          </a:p>
          <a:p>
            <a:r>
              <a:rPr lang="en-US" baseline="0" dirty="0" smtClean="0"/>
              <a:t>The Alliance gave birth to a publication on Water, Megacities and Global Change that discusses the challenges Megacities face in managing their water resources, especially under the climate change challenges and the solutions they have arrived at to cope with them.</a:t>
            </a:r>
            <a:endParaRPr lang="en-US" dirty="0" smtClean="0"/>
          </a:p>
          <a:p>
            <a:endParaRPr lang="fr-FR" dirty="0"/>
          </a:p>
        </p:txBody>
      </p:sp>
      <p:sp>
        <p:nvSpPr>
          <p:cNvPr id="4" name="Slide Number Placeholder 3"/>
          <p:cNvSpPr>
            <a:spLocks noGrp="1"/>
          </p:cNvSpPr>
          <p:nvPr>
            <p:ph type="sldNum" sz="quarter" idx="10"/>
          </p:nvPr>
        </p:nvSpPr>
        <p:spPr/>
        <p:txBody>
          <a:bodyPr/>
          <a:lstStyle/>
          <a:p>
            <a:fld id="{2808254B-698B-49D1-AD46-DBE5EBA17D46}" type="slidenum">
              <a:rPr lang="en-US" smtClean="0"/>
              <a:t>31</a:t>
            </a:fld>
            <a:endParaRPr lang="en-US"/>
          </a:p>
        </p:txBody>
      </p:sp>
    </p:spTree>
    <p:extLst>
      <p:ext uri="{BB962C8B-B14F-4D97-AF65-F5344CB8AC3E}">
        <p14:creationId xmlns:p14="http://schemas.microsoft.com/office/powerpoint/2010/main" val="4073156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en-US"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75E003-06D5-40E2-98BF-4B324D65EDD4}" type="slidenum">
              <a:rPr lang="en-US" altLang="en-US" smtClean="0"/>
              <a:pPr>
                <a:spcBef>
                  <a:spcPct val="0"/>
                </a:spcBef>
              </a:pPr>
              <a:t>35</a:t>
            </a:fld>
            <a:endParaRPr lang="en-US" altLang="en-US" smtClean="0"/>
          </a:p>
        </p:txBody>
      </p:sp>
    </p:spTree>
    <p:extLst>
      <p:ext uri="{BB962C8B-B14F-4D97-AF65-F5344CB8AC3E}">
        <p14:creationId xmlns:p14="http://schemas.microsoft.com/office/powerpoint/2010/main" val="1999129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xfrm>
            <a:off x="685800" y="1211263"/>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fr-FR" smtClean="0"/>
              <a:t>Some examples include;</a:t>
            </a:r>
          </a:p>
          <a:p>
            <a:pPr eaLnBrk="1" hangingPunct="1"/>
            <a:endParaRPr lang="en-US" altLang="fr-FR" smtClean="0"/>
          </a:p>
          <a:p>
            <a:pPr eaLnBrk="1" hangingPunct="1"/>
            <a:r>
              <a:rPr lang="en-US" altLang="fr-FR" smtClean="0"/>
              <a:t>1. Supported the organization  and participation of youth in the youth forum of the World Water Forum  2018 and World Water Forum.</a:t>
            </a:r>
          </a:p>
          <a:p>
            <a:pPr eaLnBrk="1" hangingPunct="1"/>
            <a:endParaRPr lang="en-US" altLang="fr-FR" smtClean="0"/>
          </a:p>
          <a:p>
            <a:pPr eaLnBrk="1" hangingPunct="1"/>
            <a:r>
              <a:rPr lang="en-US" altLang="fr-FR" smtClean="0"/>
              <a:t>2. Organized a side event on, ‘The role of Youth in Bridging Water and Climate Change during the United Nations Climate Change Conference’ (2017) .</a:t>
            </a:r>
          </a:p>
          <a:p>
            <a:pPr eaLnBrk="1" hangingPunct="1"/>
            <a:endParaRPr lang="en-US" altLang="fr-FR" smtClean="0"/>
          </a:p>
          <a:p>
            <a:pPr eaLnBrk="1" hangingPunct="1"/>
            <a:r>
              <a:rPr lang="en-US" altLang="fr-FR" smtClean="0"/>
              <a:t>3. Supported youth advocacy for water  issues in global events such as UNLEASH - A Global Innovation Lab for the Sustainable Development  (2017) and “Youth and their Social Impact” – Seventh International Forum of NGOs in official partnership with UNESCO 2017.</a:t>
            </a:r>
          </a:p>
          <a:p>
            <a:pPr eaLnBrk="1" hangingPunct="1"/>
            <a:endParaRPr lang="en-US" altLang="fr-FR" smtClean="0"/>
          </a:p>
          <a:p>
            <a:pPr eaLnBrk="1" hangingPunct="1"/>
            <a:endParaRPr lang="fr-FR" altLang="fr-FR" smtClean="0"/>
          </a:p>
        </p:txBody>
      </p:sp>
      <p:sp>
        <p:nvSpPr>
          <p:cNvPr id="4" name="Slide Number Placeholder 3"/>
          <p:cNvSpPr>
            <a:spLocks noGrp="1"/>
          </p:cNvSpPr>
          <p:nvPr>
            <p:ph type="sldNum" sz="quarter" idx="5"/>
          </p:nvPr>
        </p:nvSpPr>
        <p:spPr/>
        <p:txBody>
          <a:bodyPr/>
          <a:lstStyle/>
          <a:p>
            <a:pPr>
              <a:defRPr/>
            </a:pPr>
            <a:fld id="{0ED36267-C8B3-4C18-BA25-BA41053599AB}" type="slidenum">
              <a:rPr lang="fr-FR" smtClean="0"/>
              <a:pPr>
                <a:defRPr/>
              </a:pPr>
              <a:t>39</a:t>
            </a:fld>
            <a:endParaRPr lang="fr-FR"/>
          </a:p>
        </p:txBody>
      </p:sp>
    </p:spTree>
    <p:extLst>
      <p:ext uri="{BB962C8B-B14F-4D97-AF65-F5344CB8AC3E}">
        <p14:creationId xmlns:p14="http://schemas.microsoft.com/office/powerpoint/2010/main" val="1326733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60939B93-AA7A-4B9D-85D6-BB2321DDB69F}" type="slidenum">
              <a:rPr lang="fr-FR" smtClean="0"/>
              <a:t>40</a:t>
            </a:fld>
            <a:endParaRPr lang="fr-FR"/>
          </a:p>
        </p:txBody>
      </p:sp>
    </p:spTree>
    <p:extLst>
      <p:ext uri="{BB962C8B-B14F-4D97-AF65-F5344CB8AC3E}">
        <p14:creationId xmlns:p14="http://schemas.microsoft.com/office/powerpoint/2010/main" val="2006250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60939B93-AA7A-4B9D-85D6-BB2321DDB69F}" type="slidenum">
              <a:rPr lang="fr-FR" smtClean="0"/>
              <a:t>41</a:t>
            </a:fld>
            <a:endParaRPr lang="fr-FR"/>
          </a:p>
        </p:txBody>
      </p:sp>
    </p:spTree>
    <p:extLst>
      <p:ext uri="{BB962C8B-B14F-4D97-AF65-F5344CB8AC3E}">
        <p14:creationId xmlns:p14="http://schemas.microsoft.com/office/powerpoint/2010/main" val="2679683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60939B93-AA7A-4B9D-85D6-BB2321DDB69F}" type="slidenum">
              <a:rPr lang="fr-FR" smtClean="0"/>
              <a:t>42</a:t>
            </a:fld>
            <a:endParaRPr lang="fr-FR"/>
          </a:p>
        </p:txBody>
      </p:sp>
    </p:spTree>
    <p:extLst>
      <p:ext uri="{BB962C8B-B14F-4D97-AF65-F5344CB8AC3E}">
        <p14:creationId xmlns:p14="http://schemas.microsoft.com/office/powerpoint/2010/main" val="915025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60939B93-AA7A-4B9D-85D6-BB2321DDB69F}" type="slidenum">
              <a:rPr lang="fr-FR" smtClean="0"/>
              <a:t>45</a:t>
            </a:fld>
            <a:endParaRPr lang="fr-FR"/>
          </a:p>
        </p:txBody>
      </p:sp>
    </p:spTree>
    <p:extLst>
      <p:ext uri="{BB962C8B-B14F-4D97-AF65-F5344CB8AC3E}">
        <p14:creationId xmlns:p14="http://schemas.microsoft.com/office/powerpoint/2010/main" val="1267585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08254B-698B-49D1-AD46-DBE5EBA17D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7152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08254B-698B-49D1-AD46-DBE5EBA17D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5354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08254B-698B-49D1-AD46-DBE5EBA17D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98168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CE6E24-9E97-4224-A647-261C54616A76}"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6984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10"/>
          </p:nvPr>
        </p:nvSpPr>
        <p:spPr/>
        <p:txBody>
          <a:bodyPr/>
          <a:lstStyle/>
          <a:p>
            <a:fld id="{2808254B-698B-49D1-AD46-DBE5EBA17D46}" type="slidenum">
              <a:rPr lang="en-US" smtClean="0"/>
              <a:t>6</a:t>
            </a:fld>
            <a:endParaRPr lang="en-US"/>
          </a:p>
        </p:txBody>
      </p:sp>
    </p:spTree>
    <p:extLst>
      <p:ext uri="{BB962C8B-B14F-4D97-AF65-F5344CB8AC3E}">
        <p14:creationId xmlns:p14="http://schemas.microsoft.com/office/powerpoint/2010/main" val="166861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altLang="en-US" sz="2400" b="1" i="0" u="none" strike="noStrike" kern="120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The UNESCO Water Family counts 36 Category 2 </a:t>
            </a:r>
            <a:r>
              <a:rPr kumimoji="0" lang="en-US" altLang="en-US" sz="2400" b="1" i="0" u="none" strike="noStrike" kern="1200" cap="none" spc="0" normalizeH="0" baseline="0" noProof="0" dirty="0" err="1">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Centres</a:t>
            </a:r>
            <a:r>
              <a:rPr kumimoji="0" lang="en-US" altLang="en-US" sz="2400" b="1" i="0" u="none" strike="noStrike" kern="120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 on Water and 42 Water Chairs</a:t>
            </a:r>
            <a:endParaRPr lang="fr-F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08254B-698B-49D1-AD46-DBE5EBA17D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0861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altLang="en-US" sz="2400" b="1" i="0" u="none" strike="noStrike" kern="120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The UNESCO Water Family counts 36 Category 2 </a:t>
            </a:r>
            <a:r>
              <a:rPr kumimoji="0" lang="en-US" altLang="en-US" sz="2400" b="1" i="0" u="none" strike="noStrike" kern="1200" cap="none" spc="0" normalizeH="0" baseline="0" noProof="0" dirty="0" err="1">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Centres</a:t>
            </a:r>
            <a:r>
              <a:rPr kumimoji="0" lang="en-US" altLang="en-US" sz="2400" b="1" i="0" u="none" strike="noStrike" kern="120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rPr>
              <a:t> on Water and 42 Water Chairs</a:t>
            </a:r>
            <a:endParaRPr lang="fr-F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08254B-698B-49D1-AD46-DBE5EBA17D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3068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baseline="0" dirty="0" smtClean="0"/>
              <a:t>The Division of Water Sciences of UNESCO, of which IHP is part, also manages the coordination of the UNESCO Water Family which works as a single entity comprising 169 IHP National Committees in Member States, the World Water Assessment Programme (WWAP), and 37 other water centres under the auspices of UNESCO, and 54 water chairs This, in sum, represents more than 2000 experts and decision-makers in different water related fields, located all over the world and able to work in many of the commonly used languages.</a:t>
            </a:r>
          </a:p>
          <a:p>
            <a:endParaRPr lang="en-US" baseline="0" dirty="0" smtClean="0"/>
          </a:p>
          <a:p>
            <a:r>
              <a:rPr lang="en-US" baseline="0" dirty="0" smtClean="0"/>
              <a:t>These include;</a:t>
            </a:r>
            <a:endParaRPr lang="en-US" dirty="0" smtClean="0"/>
          </a:p>
          <a:p>
            <a:r>
              <a:rPr lang="en-US" dirty="0" smtClean="0"/>
              <a:t>UNESCO-IHE Institute for Water Education, located in Delft, The Netherlands, is formally part of UNESCO since 2003. UNESCO-IHE is the largest postgraduate water education facility in the world.</a:t>
            </a:r>
          </a:p>
          <a:p>
            <a:endParaRPr lang="en-US" dirty="0" smtClean="0"/>
          </a:p>
          <a:p>
            <a:r>
              <a:rPr lang="en-US" dirty="0" smtClean="0"/>
              <a:t>The World Water Assessment </a:t>
            </a:r>
            <a:r>
              <a:rPr lang="en-US" dirty="0" err="1" smtClean="0"/>
              <a:t>Programme</a:t>
            </a:r>
            <a:r>
              <a:rPr lang="en-US" dirty="0" smtClean="0"/>
              <a:t> (WWAP), located in Perugia, Italy, is a flagship </a:t>
            </a:r>
            <a:r>
              <a:rPr lang="en-US" dirty="0" err="1" smtClean="0"/>
              <a:t>programme</a:t>
            </a:r>
            <a:r>
              <a:rPr lang="en-US" dirty="0" smtClean="0"/>
              <a:t> of UN-Water, which brings together 30 UN agencies.</a:t>
            </a:r>
          </a:p>
          <a:p>
            <a:endParaRPr lang="fr-FR" dirty="0"/>
          </a:p>
        </p:txBody>
      </p:sp>
      <p:sp>
        <p:nvSpPr>
          <p:cNvPr id="4" name="Espace réservé du numéro de diapositive 3"/>
          <p:cNvSpPr>
            <a:spLocks noGrp="1"/>
          </p:cNvSpPr>
          <p:nvPr>
            <p:ph type="sldNum" sz="quarter" idx="10"/>
          </p:nvPr>
        </p:nvSpPr>
        <p:spPr/>
        <p:txBody>
          <a:bodyPr/>
          <a:lstStyle/>
          <a:p>
            <a:fld id="{26CE6E24-9E97-4224-A647-261C54616A76}" type="slidenum">
              <a:rPr lang="fr-FR" smtClean="0"/>
              <a:t>9</a:t>
            </a:fld>
            <a:endParaRPr lang="fr-FR"/>
          </a:p>
        </p:txBody>
      </p:sp>
    </p:spTree>
    <p:extLst>
      <p:ext uri="{BB962C8B-B14F-4D97-AF65-F5344CB8AC3E}">
        <p14:creationId xmlns:p14="http://schemas.microsoft.com/office/powerpoint/2010/main" val="3803134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28C82D-1A6F-422A-9F89-34E8D1096460}"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426713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28C82D-1A6F-422A-9F89-34E8D1096460}"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262864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28C82D-1A6F-422A-9F89-34E8D1096460}"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567136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B4CA7C-62D5-480B-BE4E-29D51F912F1A}"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4040749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B4CA7C-62D5-480B-BE4E-29D51F912F1A}"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4214625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B4CA7C-62D5-480B-BE4E-29D51F912F1A}"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3101115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B4CA7C-62D5-480B-BE4E-29D51F912F1A}" type="datetimeFigureOut">
              <a:rPr lang="en-US" smtClean="0"/>
              <a:t>9/16/2018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2874550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B4CA7C-62D5-480B-BE4E-29D51F912F1A}" type="datetimeFigureOut">
              <a:rPr lang="en-US" smtClean="0"/>
              <a:t>9/16/2018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2571943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B4CA7C-62D5-480B-BE4E-29D51F912F1A}" type="datetimeFigureOut">
              <a:rPr lang="en-US" smtClean="0"/>
              <a:t>9/16/2018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3704099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B4CA7C-62D5-480B-BE4E-29D51F912F1A}" type="datetimeFigureOut">
              <a:rPr lang="en-US" smtClean="0"/>
              <a:t>9/16/2018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15884377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B4CA7C-62D5-480B-BE4E-29D51F912F1A}" type="datetimeFigureOut">
              <a:rPr lang="en-US" smtClean="0"/>
              <a:t>9/16/2018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47144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28C82D-1A6F-422A-9F89-34E8D1096460}"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6970772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B4CA7C-62D5-480B-BE4E-29D51F912F1A}" type="datetimeFigureOut">
              <a:rPr lang="en-US" smtClean="0"/>
              <a:t>9/16/2018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69294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B4CA7C-62D5-480B-BE4E-29D51F912F1A}"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355939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B4CA7C-62D5-480B-BE4E-29D51F912F1A}" type="datetimeFigureOut">
              <a:rPr lang="en-US" smtClean="0"/>
              <a:t>9/16/2018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ADFD21-59D6-45D9-9942-1ECC526771B9}" type="slidenum">
              <a:rPr lang="en-US" smtClean="0"/>
              <a:t>‹#›</a:t>
            </a:fld>
            <a:endParaRPr lang="en-US"/>
          </a:p>
        </p:txBody>
      </p:sp>
    </p:spTree>
    <p:extLst>
      <p:ext uri="{BB962C8B-B14F-4D97-AF65-F5344CB8AC3E}">
        <p14:creationId xmlns:p14="http://schemas.microsoft.com/office/powerpoint/2010/main" val="468086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167F2074-76EB-4173-9608-4CAF2C767627}"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3361864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67F2074-76EB-4173-9608-4CAF2C767627}"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11330315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67F2074-76EB-4173-9608-4CAF2C767627}"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4209287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167F2074-76EB-4173-9608-4CAF2C767627}"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28190092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167F2074-76EB-4173-9608-4CAF2C767627}" type="datetimeFigureOut">
              <a:rPr lang="fr-FR" smtClean="0"/>
              <a:t>16/09/2018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35320056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167F2074-76EB-4173-9608-4CAF2C767627}" type="datetimeFigureOut">
              <a:rPr lang="fr-FR" smtClean="0"/>
              <a:t>16/09/2018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2109545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7F2074-76EB-4173-9608-4CAF2C767627}" type="datetimeFigureOut">
              <a:rPr lang="fr-FR" smtClean="0"/>
              <a:t>16/09/2018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81899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28C82D-1A6F-422A-9F89-34E8D1096460}"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1190661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7F2074-76EB-4173-9608-4CAF2C767627}"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13271594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67F2074-76EB-4173-9608-4CAF2C767627}"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3076578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67F2074-76EB-4173-9608-4CAF2C767627}"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28537482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167F2074-76EB-4173-9608-4CAF2C767627}" type="datetimeFigureOut">
              <a:rPr lang="fr-FR" smtClean="0"/>
              <a:t>16/09/2018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616635B-C7EC-4E69-9BEC-9BB65C3CA9B5}" type="slidenum">
              <a:rPr lang="fr-FR" smtClean="0"/>
              <a:t>‹#›</a:t>
            </a:fld>
            <a:endParaRPr lang="fr-FR"/>
          </a:p>
        </p:txBody>
      </p:sp>
    </p:spTree>
    <p:extLst>
      <p:ext uri="{BB962C8B-B14F-4D97-AF65-F5344CB8AC3E}">
        <p14:creationId xmlns:p14="http://schemas.microsoft.com/office/powerpoint/2010/main" val="5562440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10"/>
        <p:cNvGrpSpPr/>
        <p:nvPr/>
      </p:nvGrpSpPr>
      <p:grpSpPr>
        <a:xfrm>
          <a:off x="0" y="0"/>
          <a:ext cx="0" cy="0"/>
          <a:chOff x="0" y="0"/>
          <a:chExt cx="0" cy="0"/>
        </a:xfrm>
      </p:grpSpPr>
      <p:sp>
        <p:nvSpPr>
          <p:cNvPr id="11" name="Shape 11"/>
          <p:cNvSpPr txBox="1">
            <a:spLocks noGrp="1"/>
          </p:cNvSpPr>
          <p:nvPr>
            <p:ph type="ctrTitle"/>
          </p:nvPr>
        </p:nvSpPr>
        <p:spPr>
          <a:xfrm>
            <a:off x="2927200" y="2554167"/>
            <a:ext cx="7077200" cy="1546400"/>
          </a:xfrm>
          <a:prstGeom prst="rect">
            <a:avLst/>
          </a:prstGeom>
        </p:spPr>
        <p:txBody>
          <a:bodyPr lIns="91425" tIns="91425" rIns="91425" bIns="91425" anchor="ctr" anchorCtr="0"/>
          <a:lstStyle>
            <a:lvl1pPr lvl="0">
              <a:spcBef>
                <a:spcPts val="0"/>
              </a:spcBef>
              <a:buSzPct val="100000"/>
              <a:defRPr sz="6400"/>
            </a:lvl1pPr>
            <a:lvl2pPr lvl="1">
              <a:spcBef>
                <a:spcPts val="0"/>
              </a:spcBef>
              <a:buSzPct val="100000"/>
              <a:defRPr sz="6400"/>
            </a:lvl2pPr>
            <a:lvl3pPr lvl="2">
              <a:spcBef>
                <a:spcPts val="0"/>
              </a:spcBef>
              <a:buSzPct val="100000"/>
              <a:defRPr sz="6400"/>
            </a:lvl3pPr>
            <a:lvl4pPr lvl="3">
              <a:spcBef>
                <a:spcPts val="0"/>
              </a:spcBef>
              <a:buSzPct val="100000"/>
              <a:defRPr sz="6400"/>
            </a:lvl4pPr>
            <a:lvl5pPr lvl="4">
              <a:spcBef>
                <a:spcPts val="0"/>
              </a:spcBef>
              <a:buSzPct val="100000"/>
              <a:defRPr sz="6400"/>
            </a:lvl5pPr>
            <a:lvl6pPr lvl="5">
              <a:spcBef>
                <a:spcPts val="0"/>
              </a:spcBef>
              <a:buSzPct val="100000"/>
              <a:defRPr sz="6400"/>
            </a:lvl6pPr>
            <a:lvl7pPr lvl="6">
              <a:spcBef>
                <a:spcPts val="0"/>
              </a:spcBef>
              <a:buSzPct val="100000"/>
              <a:defRPr sz="6400"/>
            </a:lvl7pPr>
            <a:lvl8pPr lvl="7">
              <a:spcBef>
                <a:spcPts val="0"/>
              </a:spcBef>
              <a:buSzPct val="100000"/>
              <a:defRPr sz="6400"/>
            </a:lvl8pPr>
            <a:lvl9pPr lvl="8">
              <a:spcBef>
                <a:spcPts val="0"/>
              </a:spcBef>
              <a:buSzPct val="100000"/>
              <a:defRPr sz="6400"/>
            </a:lvl9pPr>
          </a:lstStyle>
          <a:p>
            <a:endParaRPr/>
          </a:p>
        </p:txBody>
      </p:sp>
    </p:spTree>
    <p:extLst>
      <p:ext uri="{BB962C8B-B14F-4D97-AF65-F5344CB8AC3E}">
        <p14:creationId xmlns:p14="http://schemas.microsoft.com/office/powerpoint/2010/main" val="31693318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ubtitle">
    <p:spTree>
      <p:nvGrpSpPr>
        <p:cNvPr id="1" name="Shape 12"/>
        <p:cNvGrpSpPr/>
        <p:nvPr/>
      </p:nvGrpSpPr>
      <p:grpSpPr>
        <a:xfrm>
          <a:off x="0" y="0"/>
          <a:ext cx="0" cy="0"/>
          <a:chOff x="0" y="0"/>
          <a:chExt cx="0" cy="0"/>
        </a:xfrm>
      </p:grpSpPr>
      <p:sp>
        <p:nvSpPr>
          <p:cNvPr id="13" name="Shape 13"/>
          <p:cNvSpPr txBox="1">
            <a:spLocks noGrp="1"/>
          </p:cNvSpPr>
          <p:nvPr>
            <p:ph type="ctrTitle"/>
          </p:nvPr>
        </p:nvSpPr>
        <p:spPr>
          <a:xfrm>
            <a:off x="2549367" y="2822333"/>
            <a:ext cx="7736800" cy="1546400"/>
          </a:xfrm>
          <a:prstGeom prst="rect">
            <a:avLst/>
          </a:prstGeom>
        </p:spPr>
        <p:txBody>
          <a:bodyPr lIns="91425" tIns="91425" rIns="91425" bIns="91425" anchor="b" anchorCtr="0"/>
          <a:lstStyle>
            <a:lvl1pPr lvl="0" rtl="0">
              <a:spcBef>
                <a:spcPts val="0"/>
              </a:spcBef>
              <a:buSzPct val="100000"/>
              <a:defRPr sz="6400"/>
            </a:lvl1pPr>
            <a:lvl2pPr lvl="1" rtl="0">
              <a:spcBef>
                <a:spcPts val="0"/>
              </a:spcBef>
              <a:buSzPct val="100000"/>
              <a:defRPr sz="6400"/>
            </a:lvl2pPr>
            <a:lvl3pPr lvl="2" rtl="0">
              <a:spcBef>
                <a:spcPts val="0"/>
              </a:spcBef>
              <a:buSzPct val="100000"/>
              <a:defRPr sz="6400"/>
            </a:lvl3pPr>
            <a:lvl4pPr lvl="3" rtl="0">
              <a:spcBef>
                <a:spcPts val="0"/>
              </a:spcBef>
              <a:buSzPct val="100000"/>
              <a:defRPr sz="6400"/>
            </a:lvl4pPr>
            <a:lvl5pPr lvl="4" rtl="0">
              <a:spcBef>
                <a:spcPts val="0"/>
              </a:spcBef>
              <a:buSzPct val="100000"/>
              <a:defRPr sz="6400"/>
            </a:lvl5pPr>
            <a:lvl6pPr lvl="5" rtl="0">
              <a:spcBef>
                <a:spcPts val="0"/>
              </a:spcBef>
              <a:buSzPct val="100000"/>
              <a:defRPr sz="6400"/>
            </a:lvl6pPr>
            <a:lvl7pPr lvl="6" rtl="0">
              <a:spcBef>
                <a:spcPts val="0"/>
              </a:spcBef>
              <a:buSzPct val="100000"/>
              <a:defRPr sz="6400"/>
            </a:lvl7pPr>
            <a:lvl8pPr lvl="7" rtl="0">
              <a:spcBef>
                <a:spcPts val="0"/>
              </a:spcBef>
              <a:buSzPct val="100000"/>
              <a:defRPr sz="6400"/>
            </a:lvl8pPr>
            <a:lvl9pPr lvl="8" rtl="0">
              <a:spcBef>
                <a:spcPts val="0"/>
              </a:spcBef>
              <a:buSzPct val="100000"/>
              <a:defRPr sz="6400"/>
            </a:lvl9pPr>
          </a:lstStyle>
          <a:p>
            <a:endParaRPr/>
          </a:p>
        </p:txBody>
      </p:sp>
      <p:sp>
        <p:nvSpPr>
          <p:cNvPr id="14" name="Shape 14"/>
          <p:cNvSpPr txBox="1">
            <a:spLocks noGrp="1"/>
          </p:cNvSpPr>
          <p:nvPr>
            <p:ph type="subTitle" idx="1"/>
          </p:nvPr>
        </p:nvSpPr>
        <p:spPr>
          <a:xfrm>
            <a:off x="2549367" y="4193133"/>
            <a:ext cx="7736800" cy="1046400"/>
          </a:xfrm>
          <a:prstGeom prst="rect">
            <a:avLst/>
          </a:prstGeom>
        </p:spPr>
        <p:txBody>
          <a:bodyPr lIns="91425" tIns="91425" rIns="91425" bIns="91425" anchor="t" anchorCtr="0"/>
          <a:lstStyle>
            <a:lvl1pPr lvl="0" rtl="0">
              <a:spcBef>
                <a:spcPts val="0"/>
              </a:spcBef>
              <a:buClr>
                <a:srgbClr val="666666"/>
              </a:buClr>
              <a:buSzPct val="100000"/>
              <a:buNone/>
              <a:defRPr sz="2400" i="1">
                <a:solidFill>
                  <a:srgbClr val="666666"/>
                </a:solidFill>
              </a:defRPr>
            </a:lvl1pPr>
            <a:lvl2pPr lvl="1" rtl="0">
              <a:spcBef>
                <a:spcPts val="0"/>
              </a:spcBef>
              <a:buClr>
                <a:srgbClr val="666666"/>
              </a:buClr>
              <a:buSzPct val="100000"/>
              <a:buNone/>
              <a:defRPr sz="2400" i="1">
                <a:solidFill>
                  <a:srgbClr val="666666"/>
                </a:solidFill>
              </a:defRPr>
            </a:lvl2pPr>
            <a:lvl3pPr lvl="2" rtl="0">
              <a:spcBef>
                <a:spcPts val="0"/>
              </a:spcBef>
              <a:buClr>
                <a:srgbClr val="666666"/>
              </a:buClr>
              <a:buSzPct val="100000"/>
              <a:buNone/>
              <a:defRPr sz="2400" i="1">
                <a:solidFill>
                  <a:srgbClr val="666666"/>
                </a:solidFill>
              </a:defRPr>
            </a:lvl3pPr>
            <a:lvl4pPr lvl="3" rtl="0">
              <a:spcBef>
                <a:spcPts val="0"/>
              </a:spcBef>
              <a:buClr>
                <a:srgbClr val="666666"/>
              </a:buClr>
              <a:buNone/>
              <a:defRPr i="1">
                <a:solidFill>
                  <a:srgbClr val="666666"/>
                </a:solidFill>
              </a:defRPr>
            </a:lvl4pPr>
            <a:lvl5pPr lvl="4" rtl="0">
              <a:spcBef>
                <a:spcPts val="0"/>
              </a:spcBef>
              <a:buClr>
                <a:srgbClr val="666666"/>
              </a:buClr>
              <a:buNone/>
              <a:defRPr i="1">
                <a:solidFill>
                  <a:srgbClr val="666666"/>
                </a:solidFill>
              </a:defRPr>
            </a:lvl5pPr>
            <a:lvl6pPr lvl="5" rtl="0">
              <a:spcBef>
                <a:spcPts val="0"/>
              </a:spcBef>
              <a:buClr>
                <a:srgbClr val="666666"/>
              </a:buClr>
              <a:buNone/>
              <a:defRPr i="1">
                <a:solidFill>
                  <a:srgbClr val="666666"/>
                </a:solidFill>
              </a:defRPr>
            </a:lvl6pPr>
            <a:lvl7pPr lvl="6" rtl="0">
              <a:spcBef>
                <a:spcPts val="0"/>
              </a:spcBef>
              <a:buClr>
                <a:srgbClr val="666666"/>
              </a:buClr>
              <a:buNone/>
              <a:defRPr i="1">
                <a:solidFill>
                  <a:srgbClr val="666666"/>
                </a:solidFill>
              </a:defRPr>
            </a:lvl7pPr>
            <a:lvl8pPr lvl="7" rtl="0">
              <a:spcBef>
                <a:spcPts val="0"/>
              </a:spcBef>
              <a:buClr>
                <a:srgbClr val="666666"/>
              </a:buClr>
              <a:buNone/>
              <a:defRPr i="1">
                <a:solidFill>
                  <a:srgbClr val="666666"/>
                </a:solidFill>
              </a:defRPr>
            </a:lvl8pPr>
            <a:lvl9pPr lvl="8" rtl="0">
              <a:spcBef>
                <a:spcPts val="0"/>
              </a:spcBef>
              <a:buClr>
                <a:srgbClr val="666666"/>
              </a:buClr>
              <a:buNone/>
              <a:defRPr i="1">
                <a:solidFill>
                  <a:srgbClr val="666666"/>
                </a:solidFill>
              </a:defRPr>
            </a:lvl9pPr>
          </a:lstStyle>
          <a:p>
            <a:endParaRPr/>
          </a:p>
        </p:txBody>
      </p:sp>
      <p:sp>
        <p:nvSpPr>
          <p:cNvPr id="15" name="Shape 15"/>
          <p:cNvSpPr txBox="1">
            <a:spLocks noGrp="1"/>
          </p:cNvSpPr>
          <p:nvPr>
            <p:ph type="sldNum" idx="12"/>
          </p:nvPr>
        </p:nvSpPr>
        <p:spPr>
          <a:xfrm>
            <a:off x="10532467" y="5464567"/>
            <a:ext cx="7316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extLst>
      <p:ext uri="{BB962C8B-B14F-4D97-AF65-F5344CB8AC3E}">
        <p14:creationId xmlns:p14="http://schemas.microsoft.com/office/powerpoint/2010/main" val="1621720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2074900" y="959167"/>
            <a:ext cx="8822400" cy="9332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2074900" y="1838427"/>
            <a:ext cx="8822400" cy="4056400"/>
          </a:xfrm>
          <a:prstGeom prst="rect">
            <a:avLst/>
          </a:prstGeom>
        </p:spPr>
        <p:txBody>
          <a:bodyPr lIns="91425" tIns="91425" rIns="91425" bIns="91425" anchor="t" anchorCtr="0"/>
          <a:lstStyle>
            <a:lvl1pPr lvl="0">
              <a:spcBef>
                <a:spcPts val="0"/>
              </a:spcBef>
              <a:buSzPct val="100000"/>
              <a:defRPr sz="3467"/>
            </a:lvl1pPr>
            <a:lvl2pPr lvl="1">
              <a:spcBef>
                <a:spcPts val="0"/>
              </a:spcBef>
              <a:buSzPct val="100000"/>
              <a:defRPr sz="3467"/>
            </a:lvl2pPr>
            <a:lvl3pPr lvl="2">
              <a:spcBef>
                <a:spcPts val="0"/>
              </a:spcBef>
              <a:buSzPct val="100000"/>
              <a:defRPr sz="3467"/>
            </a:lvl3pPr>
            <a:lvl4pPr lvl="3">
              <a:spcBef>
                <a:spcPts val="0"/>
              </a:spcBef>
              <a:buSzPct val="100000"/>
              <a:defRPr sz="3467"/>
            </a:lvl4pPr>
            <a:lvl5pPr lvl="4">
              <a:spcBef>
                <a:spcPts val="0"/>
              </a:spcBef>
              <a:buSzPct val="100000"/>
              <a:defRPr sz="3467"/>
            </a:lvl5pPr>
            <a:lvl6pPr lvl="5">
              <a:spcBef>
                <a:spcPts val="0"/>
              </a:spcBef>
              <a:buSzPct val="100000"/>
              <a:defRPr sz="3467"/>
            </a:lvl6pPr>
            <a:lvl7pPr lvl="6">
              <a:spcBef>
                <a:spcPts val="0"/>
              </a:spcBef>
              <a:buSzPct val="100000"/>
              <a:defRPr sz="3467"/>
            </a:lvl7pPr>
            <a:lvl8pPr lvl="7">
              <a:spcBef>
                <a:spcPts val="0"/>
              </a:spcBef>
              <a:buSzPct val="100000"/>
              <a:defRPr sz="3467"/>
            </a:lvl8pPr>
            <a:lvl9pPr lvl="8">
              <a:spcBef>
                <a:spcPts val="0"/>
              </a:spcBef>
              <a:buSzPct val="100000"/>
              <a:defRPr sz="3467"/>
            </a:lvl9pPr>
          </a:lstStyle>
          <a:p>
            <a:endParaRPr/>
          </a:p>
        </p:txBody>
      </p:sp>
      <p:sp>
        <p:nvSpPr>
          <p:cNvPr id="23" name="Shape 23"/>
          <p:cNvSpPr txBox="1">
            <a:spLocks noGrp="1"/>
          </p:cNvSpPr>
          <p:nvPr>
            <p:ph type="sldNum" idx="12"/>
          </p:nvPr>
        </p:nvSpPr>
        <p:spPr>
          <a:xfrm>
            <a:off x="10532467" y="5464567"/>
            <a:ext cx="731600"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cxnSp>
        <p:nvCxnSpPr>
          <p:cNvPr id="24" name="Shape 24"/>
          <p:cNvCxnSpPr/>
          <p:nvPr/>
        </p:nvCxnSpPr>
        <p:spPr>
          <a:xfrm>
            <a:off x="2219667" y="1809500"/>
            <a:ext cx="8701600" cy="0"/>
          </a:xfrm>
          <a:prstGeom prst="straightConnector1">
            <a:avLst/>
          </a:prstGeom>
          <a:noFill/>
          <a:ln w="9525" cap="flat" cmpd="sng">
            <a:solidFill>
              <a:srgbClr val="CCCCCC"/>
            </a:solidFill>
            <a:prstDash val="solid"/>
            <a:round/>
            <a:headEnd type="none" w="lg" len="lg"/>
            <a:tailEnd type="none" w="lg" len="lg"/>
          </a:ln>
        </p:spPr>
      </p:cxnSp>
    </p:spTree>
    <p:extLst>
      <p:ext uri="{BB962C8B-B14F-4D97-AF65-F5344CB8AC3E}">
        <p14:creationId xmlns:p14="http://schemas.microsoft.com/office/powerpoint/2010/main" val="2735259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28C82D-1A6F-422A-9F89-34E8D1096460}"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44978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28C82D-1A6F-422A-9F89-34E8D1096460}" type="datetimeFigureOut">
              <a:rPr lang="fr-FR" smtClean="0"/>
              <a:t>16/09/2018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229628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28C82D-1A6F-422A-9F89-34E8D1096460}" type="datetimeFigureOut">
              <a:rPr lang="fr-FR" smtClean="0"/>
              <a:t>16/09/2018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917809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28C82D-1A6F-422A-9F89-34E8D1096460}" type="datetimeFigureOut">
              <a:rPr lang="fr-FR" smtClean="0"/>
              <a:t>16/09/2018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101331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28C82D-1A6F-422A-9F89-34E8D1096460}"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959833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728C82D-1A6F-422A-9F89-34E8D1096460}" type="datetimeFigureOut">
              <a:rPr lang="fr-FR" smtClean="0"/>
              <a:t>16/09/2018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8BD90A7-0FA6-4A5D-867E-A2ECFEFB5CD3}" type="slidenum">
              <a:rPr lang="fr-FR" smtClean="0"/>
              <a:t>‹#›</a:t>
            </a:fld>
            <a:endParaRPr lang="fr-FR"/>
          </a:p>
        </p:txBody>
      </p:sp>
    </p:spTree>
    <p:extLst>
      <p:ext uri="{BB962C8B-B14F-4D97-AF65-F5344CB8AC3E}">
        <p14:creationId xmlns:p14="http://schemas.microsoft.com/office/powerpoint/2010/main" val="3037738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28C82D-1A6F-422A-9F89-34E8D1096460}" type="datetimeFigureOut">
              <a:rPr lang="fr-FR" smtClean="0"/>
              <a:t>16/09/2018</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D90A7-0FA6-4A5D-867E-A2ECFEFB5CD3}" type="slidenum">
              <a:rPr lang="fr-FR" smtClean="0"/>
              <a:t>‹#›</a:t>
            </a:fld>
            <a:endParaRPr lang="fr-FR"/>
          </a:p>
        </p:txBody>
      </p:sp>
    </p:spTree>
    <p:extLst>
      <p:ext uri="{BB962C8B-B14F-4D97-AF65-F5344CB8AC3E}">
        <p14:creationId xmlns:p14="http://schemas.microsoft.com/office/powerpoint/2010/main" val="369932242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B4CA7C-62D5-480B-BE4E-29D51F912F1A}" type="datetimeFigureOut">
              <a:rPr lang="en-US" smtClean="0"/>
              <a:t>9/16/2018</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DFD21-59D6-45D9-9942-1ECC526771B9}" type="slidenum">
              <a:rPr lang="en-US" smtClean="0"/>
              <a:t>‹#›</a:t>
            </a:fld>
            <a:endParaRPr lang="en-US"/>
          </a:p>
        </p:txBody>
      </p:sp>
    </p:spTree>
    <p:extLst>
      <p:ext uri="{BB962C8B-B14F-4D97-AF65-F5344CB8AC3E}">
        <p14:creationId xmlns:p14="http://schemas.microsoft.com/office/powerpoint/2010/main" val="78990636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F2074-76EB-4173-9608-4CAF2C767627}" type="datetimeFigureOut">
              <a:rPr lang="fr-FR" smtClean="0"/>
              <a:t>16/09/2018</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16635B-C7EC-4E69-9BEC-9BB65C3CA9B5}" type="slidenum">
              <a:rPr lang="fr-FR" smtClean="0"/>
              <a:t>‹#›</a:t>
            </a:fld>
            <a:endParaRPr lang="fr-FR"/>
          </a:p>
        </p:txBody>
      </p:sp>
    </p:spTree>
    <p:extLst>
      <p:ext uri="{BB962C8B-B14F-4D97-AF65-F5344CB8AC3E}">
        <p14:creationId xmlns:p14="http://schemas.microsoft.com/office/powerpoint/2010/main" val="85885078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9" Type="http://schemas.openxmlformats.org/officeDocument/2006/relationships/image" Target="../media/image61.png"/><Relationship Id="rId3" Type="http://schemas.openxmlformats.org/officeDocument/2006/relationships/image" Target="../media/image25.png"/><Relationship Id="rId21" Type="http://schemas.openxmlformats.org/officeDocument/2006/relationships/image" Target="../media/image43.png"/><Relationship Id="rId34" Type="http://schemas.openxmlformats.org/officeDocument/2006/relationships/image" Target="../media/image56.png"/><Relationship Id="rId42" Type="http://schemas.openxmlformats.org/officeDocument/2006/relationships/image" Target="../media/image64.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33" Type="http://schemas.openxmlformats.org/officeDocument/2006/relationships/image" Target="../media/image55.png"/><Relationship Id="rId38" Type="http://schemas.openxmlformats.org/officeDocument/2006/relationships/image" Target="../media/image60.png"/><Relationship Id="rId2" Type="http://schemas.openxmlformats.org/officeDocument/2006/relationships/notesSlide" Target="../notesSlides/notesSlide10.xml"/><Relationship Id="rId16" Type="http://schemas.openxmlformats.org/officeDocument/2006/relationships/image" Target="../media/image38.png"/><Relationship Id="rId20" Type="http://schemas.openxmlformats.org/officeDocument/2006/relationships/image" Target="../media/image42.png"/><Relationship Id="rId29" Type="http://schemas.openxmlformats.org/officeDocument/2006/relationships/image" Target="../media/image51.png"/><Relationship Id="rId41" Type="http://schemas.openxmlformats.org/officeDocument/2006/relationships/image" Target="../media/image63.png"/><Relationship Id="rId1" Type="http://schemas.openxmlformats.org/officeDocument/2006/relationships/slideLayout" Target="../slideLayouts/slideLayout13.xml"/><Relationship Id="rId6" Type="http://schemas.openxmlformats.org/officeDocument/2006/relationships/image" Target="../media/image28.png"/><Relationship Id="rId11" Type="http://schemas.openxmlformats.org/officeDocument/2006/relationships/image" Target="../media/image33.jpeg"/><Relationship Id="rId24" Type="http://schemas.openxmlformats.org/officeDocument/2006/relationships/image" Target="../media/image46.png"/><Relationship Id="rId32" Type="http://schemas.openxmlformats.org/officeDocument/2006/relationships/image" Target="../media/image54.png"/><Relationship Id="rId37" Type="http://schemas.openxmlformats.org/officeDocument/2006/relationships/image" Target="../media/image59.png"/><Relationship Id="rId40" Type="http://schemas.openxmlformats.org/officeDocument/2006/relationships/image" Target="../media/image62.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28" Type="http://schemas.openxmlformats.org/officeDocument/2006/relationships/image" Target="../media/image50.png"/><Relationship Id="rId36" Type="http://schemas.openxmlformats.org/officeDocument/2006/relationships/image" Target="../media/image58.png"/><Relationship Id="rId10" Type="http://schemas.openxmlformats.org/officeDocument/2006/relationships/image" Target="../media/image32.png"/><Relationship Id="rId19" Type="http://schemas.openxmlformats.org/officeDocument/2006/relationships/image" Target="../media/image41.png"/><Relationship Id="rId31" Type="http://schemas.openxmlformats.org/officeDocument/2006/relationships/image" Target="../media/image53.png"/><Relationship Id="rId44" Type="http://schemas.openxmlformats.org/officeDocument/2006/relationships/image" Target="../media/image4.png"/><Relationship Id="rId4" Type="http://schemas.openxmlformats.org/officeDocument/2006/relationships/image" Target="../media/image26.png"/><Relationship Id="rId9" Type="http://schemas.openxmlformats.org/officeDocument/2006/relationships/image" Target="../media/image31.jpe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 Id="rId30" Type="http://schemas.openxmlformats.org/officeDocument/2006/relationships/image" Target="../media/image52.png"/><Relationship Id="rId35" Type="http://schemas.openxmlformats.org/officeDocument/2006/relationships/image" Target="../media/image57.png"/><Relationship Id="rId43" Type="http://schemas.openxmlformats.org/officeDocument/2006/relationships/image" Target="../media/image65.pn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jpeg"/><Relationship Id="rId18" Type="http://schemas.openxmlformats.org/officeDocument/2006/relationships/image" Target="../media/image80.png"/><Relationship Id="rId26" Type="http://schemas.openxmlformats.org/officeDocument/2006/relationships/image" Target="../media/image88.jpeg"/><Relationship Id="rId39" Type="http://schemas.openxmlformats.org/officeDocument/2006/relationships/image" Target="../media/image101.jpeg"/><Relationship Id="rId3" Type="http://schemas.openxmlformats.org/officeDocument/2006/relationships/image" Target="../media/image34.PNG"/><Relationship Id="rId21" Type="http://schemas.openxmlformats.org/officeDocument/2006/relationships/image" Target="../media/image83.png"/><Relationship Id="rId34" Type="http://schemas.openxmlformats.org/officeDocument/2006/relationships/image" Target="../media/image96.png"/><Relationship Id="rId42" Type="http://schemas.openxmlformats.org/officeDocument/2006/relationships/image" Target="../media/image104.jpeg"/><Relationship Id="rId7" Type="http://schemas.openxmlformats.org/officeDocument/2006/relationships/image" Target="../media/image69.png"/><Relationship Id="rId12" Type="http://schemas.openxmlformats.org/officeDocument/2006/relationships/image" Target="../media/image74.jpeg"/><Relationship Id="rId17" Type="http://schemas.openxmlformats.org/officeDocument/2006/relationships/image" Target="../media/image79.png"/><Relationship Id="rId25" Type="http://schemas.openxmlformats.org/officeDocument/2006/relationships/image" Target="../media/image87.jpeg"/><Relationship Id="rId33" Type="http://schemas.openxmlformats.org/officeDocument/2006/relationships/image" Target="../media/image95.png"/><Relationship Id="rId38" Type="http://schemas.openxmlformats.org/officeDocument/2006/relationships/image" Target="../media/image100.jpeg"/><Relationship Id="rId2" Type="http://schemas.openxmlformats.org/officeDocument/2006/relationships/notesSlide" Target="../notesSlides/notesSlide11.xml"/><Relationship Id="rId16" Type="http://schemas.openxmlformats.org/officeDocument/2006/relationships/image" Target="../media/image78.png"/><Relationship Id="rId20" Type="http://schemas.openxmlformats.org/officeDocument/2006/relationships/image" Target="../media/image82.png"/><Relationship Id="rId29" Type="http://schemas.openxmlformats.org/officeDocument/2006/relationships/image" Target="../media/image91.jpeg"/><Relationship Id="rId41" Type="http://schemas.openxmlformats.org/officeDocument/2006/relationships/image" Target="../media/image103.jpeg"/><Relationship Id="rId1" Type="http://schemas.openxmlformats.org/officeDocument/2006/relationships/slideLayout" Target="../slideLayouts/slideLayout13.xml"/><Relationship Id="rId6" Type="http://schemas.openxmlformats.org/officeDocument/2006/relationships/image" Target="../media/image68.png"/><Relationship Id="rId11" Type="http://schemas.openxmlformats.org/officeDocument/2006/relationships/image" Target="../media/image73.png"/><Relationship Id="rId24" Type="http://schemas.openxmlformats.org/officeDocument/2006/relationships/image" Target="../media/image86.jpeg"/><Relationship Id="rId32" Type="http://schemas.openxmlformats.org/officeDocument/2006/relationships/image" Target="../media/image94.png"/><Relationship Id="rId37" Type="http://schemas.openxmlformats.org/officeDocument/2006/relationships/image" Target="../media/image99.jpeg"/><Relationship Id="rId40" Type="http://schemas.openxmlformats.org/officeDocument/2006/relationships/image" Target="../media/image102.jpeg"/><Relationship Id="rId5" Type="http://schemas.openxmlformats.org/officeDocument/2006/relationships/image" Target="../media/image67.jpeg"/><Relationship Id="rId15" Type="http://schemas.openxmlformats.org/officeDocument/2006/relationships/image" Target="../media/image77.png"/><Relationship Id="rId23" Type="http://schemas.openxmlformats.org/officeDocument/2006/relationships/image" Target="../media/image85.jpeg"/><Relationship Id="rId28" Type="http://schemas.openxmlformats.org/officeDocument/2006/relationships/image" Target="../media/image90.jpeg"/><Relationship Id="rId36" Type="http://schemas.openxmlformats.org/officeDocument/2006/relationships/image" Target="../media/image98.png"/><Relationship Id="rId10" Type="http://schemas.openxmlformats.org/officeDocument/2006/relationships/image" Target="../media/image72.png"/><Relationship Id="rId19" Type="http://schemas.openxmlformats.org/officeDocument/2006/relationships/image" Target="../media/image81.png"/><Relationship Id="rId31" Type="http://schemas.openxmlformats.org/officeDocument/2006/relationships/image" Target="../media/image93.jpeg"/><Relationship Id="rId4" Type="http://schemas.openxmlformats.org/officeDocument/2006/relationships/image" Target="../media/image66.jpeg"/><Relationship Id="rId9" Type="http://schemas.openxmlformats.org/officeDocument/2006/relationships/image" Target="../media/image71.jpeg"/><Relationship Id="rId14" Type="http://schemas.openxmlformats.org/officeDocument/2006/relationships/image" Target="../media/image76.png"/><Relationship Id="rId22" Type="http://schemas.openxmlformats.org/officeDocument/2006/relationships/image" Target="../media/image84.jpeg"/><Relationship Id="rId27" Type="http://schemas.openxmlformats.org/officeDocument/2006/relationships/image" Target="../media/image89.jpeg"/><Relationship Id="rId30" Type="http://schemas.openxmlformats.org/officeDocument/2006/relationships/image" Target="../media/image92.jpeg"/><Relationship Id="rId35" Type="http://schemas.openxmlformats.org/officeDocument/2006/relationships/image" Target="../media/image97.png"/><Relationship Id="rId43"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7.jpeg"/><Relationship Id="rId7" Type="http://schemas.openxmlformats.org/officeDocument/2006/relationships/image" Target="../media/image111.pn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jpeg"/></Relationships>
</file>

<file path=ppt/slides/_rels/slide14.xml.rels><?xml version="1.0" encoding="UTF-8" standalone="yes"?>
<Relationships xmlns="http://schemas.openxmlformats.org/package/2006/relationships"><Relationship Id="rId3" Type="http://schemas.openxmlformats.org/officeDocument/2006/relationships/image" Target="cid:image005.png@01D2DC8C.1D108600" TargetMode="External"/><Relationship Id="rId2" Type="http://schemas.openxmlformats.org/officeDocument/2006/relationships/image" Target="../media/image112.png"/><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3.jpe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1.png"/><Relationship Id="rId5" Type="http://schemas.openxmlformats.org/officeDocument/2006/relationships/image" Target="../media/image115.emf"/><Relationship Id="rId4" Type="http://schemas.openxmlformats.org/officeDocument/2006/relationships/image" Target="../media/image114.emf"/></Relationships>
</file>

<file path=ppt/slides/_rels/slide1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1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1.xml"/><Relationship Id="rId4" Type="http://schemas.openxmlformats.org/officeDocument/2006/relationships/image" Target="../media/image120.png"/></Relationships>
</file>

<file path=ppt/slides/_rels/slide1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jpeg"/><Relationship Id="rId1" Type="http://schemas.openxmlformats.org/officeDocument/2006/relationships/slideLayout" Target="../slideLayouts/slideLayout7.xml"/><Relationship Id="rId4" Type="http://schemas.openxmlformats.org/officeDocument/2006/relationships/image" Target="../media/image123.png"/></Relationships>
</file>

<file path=ppt/slides/_rels/slide2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6.tiff"/><Relationship Id="rId2" Type="http://schemas.openxmlformats.org/officeDocument/2006/relationships/image" Target="../media/image125.tiff"/><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27.tiff"/></Relationships>
</file>

<file path=ppt/slides/_rels/slide2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7.xml"/><Relationship Id="rId5" Type="http://schemas.openxmlformats.org/officeDocument/2006/relationships/image" Target="../media/image123.png"/><Relationship Id="rId4" Type="http://schemas.openxmlformats.org/officeDocument/2006/relationships/image" Target="../media/image130.png"/></Relationships>
</file>

<file path=ppt/slides/_rels/slide2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2.gif"/></Relationships>
</file>

<file path=ppt/slides/_rels/slide25.xml.rels><?xml version="1.0" encoding="UTF-8" standalone="yes"?>
<Relationships xmlns="http://schemas.openxmlformats.org/package/2006/relationships"><Relationship Id="rId8" Type="http://schemas.openxmlformats.org/officeDocument/2006/relationships/hyperlink" Target="http://en.unesco.org/waterquality-IIWQ"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3.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hyperlink" Target="http://en.unesco.org/emergingpollutan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image" Target="../media/image134.emf"/><Relationship Id="rId1" Type="http://schemas.openxmlformats.org/officeDocument/2006/relationships/slideLayout" Target="../slideLayouts/slideLayout2.xml"/><Relationship Id="rId5" Type="http://schemas.openxmlformats.org/officeDocument/2006/relationships/image" Target="../media/image133.jpeg"/><Relationship Id="rId4" Type="http://schemas.openxmlformats.org/officeDocument/2006/relationships/image" Target="../media/image136.jpeg"/></Relationships>
</file>

<file path=ppt/slides/_rels/slide2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139.jfif"/><Relationship Id="rId2" Type="http://schemas.openxmlformats.org/officeDocument/2006/relationships/image" Target="../media/image123.png"/><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140.png"/></Relationships>
</file>

<file path=ppt/slides/_rels/slide3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3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png"/><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148.jpeg"/></Relationships>
</file>

<file path=ppt/slides/_rels/slide3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111.png"/><Relationship Id="rId3" Type="http://schemas.openxmlformats.org/officeDocument/2006/relationships/tags" Target="../tags/tag3.xml"/><Relationship Id="rId7" Type="http://schemas.openxmlformats.org/officeDocument/2006/relationships/notesSlide" Target="../notesSlides/notesSlide14.xml"/><Relationship Id="rId12" Type="http://schemas.openxmlformats.org/officeDocument/2006/relationships/image" Target="../media/image15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11" Type="http://schemas.openxmlformats.org/officeDocument/2006/relationships/image" Target="../media/image152.png"/><Relationship Id="rId5" Type="http://schemas.openxmlformats.org/officeDocument/2006/relationships/tags" Target="../tags/tag5.xml"/><Relationship Id="rId10" Type="http://schemas.openxmlformats.org/officeDocument/2006/relationships/image" Target="../media/image151.png"/><Relationship Id="rId4" Type="http://schemas.openxmlformats.org/officeDocument/2006/relationships/tags" Target="../tags/tag4.xml"/><Relationship Id="rId9" Type="http://schemas.openxmlformats.org/officeDocument/2006/relationships/image" Target="../media/image150.jpeg"/></Relationships>
</file>

<file path=ppt/slides/_rels/slide3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hyperlink" Target="IHP%20Theme%205.pptx" TargetMode="External"/><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46.png"/></Relationships>
</file>

<file path=ppt/slides/_rels/slide3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2.xml"/><Relationship Id="rId4" Type="http://schemas.openxmlformats.org/officeDocument/2006/relationships/image" Target="../media/image157.png"/></Relationships>
</file>

<file path=ppt/slides/_rels/slide39.xml.rels><?xml version="1.0" encoding="UTF-8" standalone="yes"?>
<Relationships xmlns="http://schemas.openxmlformats.org/package/2006/relationships"><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8.png"/></Relationships>
</file>

<file path=ppt/slides/_rels/slide46.xml.rels><?xml version="1.0" encoding="UTF-8" standalone="yes"?>
<Relationships xmlns="http://schemas.openxmlformats.org/package/2006/relationships"><Relationship Id="rId3" Type="http://schemas.openxmlformats.org/officeDocument/2006/relationships/hyperlink" Target="http://en.unesco.org/themes/water-security/hydrology" TargetMode="External"/><Relationship Id="rId2" Type="http://schemas.openxmlformats.org/officeDocument/2006/relationships/image" Target="../media/image169.png"/><Relationship Id="rId1" Type="http://schemas.openxmlformats.org/officeDocument/2006/relationships/slideLayout" Target="../slideLayouts/slideLayout34.xml"/><Relationship Id="rId5" Type="http://schemas.openxmlformats.org/officeDocument/2006/relationships/image" Target="../media/image170.jpeg"/><Relationship Id="rId4" Type="http://schemas.openxmlformats.org/officeDocument/2006/relationships/hyperlink" Target="http://www.ecohydrology-ihp.org/" TargetMode="Externa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18" Type="http://schemas.openxmlformats.org/officeDocument/2006/relationships/diagramColors" Target="../diagrams/colors3.xml"/><Relationship Id="rId3" Type="http://schemas.openxmlformats.org/officeDocument/2006/relationships/image" Target="../media/image11.png"/><Relationship Id="rId21" Type="http://schemas.openxmlformats.org/officeDocument/2006/relationships/diagramData" Target="../diagrams/data4.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17" Type="http://schemas.openxmlformats.org/officeDocument/2006/relationships/diagramQuickStyle" Target="../diagrams/quickStyle3.xml"/><Relationship Id="rId25" Type="http://schemas.microsoft.com/office/2007/relationships/diagramDrawing" Target="../diagrams/drawing4.xml"/><Relationship Id="rId2" Type="http://schemas.openxmlformats.org/officeDocument/2006/relationships/notesSlide" Target="../notesSlides/notesSlide5.xml"/><Relationship Id="rId16" Type="http://schemas.openxmlformats.org/officeDocument/2006/relationships/diagramLayout" Target="../diagrams/layout3.xml"/><Relationship Id="rId20"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diagramLayout" Target="../diagrams/layout1.xml"/><Relationship Id="rId11" Type="http://schemas.openxmlformats.org/officeDocument/2006/relationships/diagramLayout" Target="../diagrams/layout2.xml"/><Relationship Id="rId24" Type="http://schemas.openxmlformats.org/officeDocument/2006/relationships/diagramColors" Target="../diagrams/colors4.xml"/><Relationship Id="rId5" Type="http://schemas.openxmlformats.org/officeDocument/2006/relationships/diagramData" Target="../diagrams/data1.xml"/><Relationship Id="rId15" Type="http://schemas.openxmlformats.org/officeDocument/2006/relationships/diagramData" Target="../diagrams/data3.xml"/><Relationship Id="rId23" Type="http://schemas.openxmlformats.org/officeDocument/2006/relationships/diagramQuickStyle" Target="../diagrams/quickStyle4.xml"/><Relationship Id="rId10" Type="http://schemas.openxmlformats.org/officeDocument/2006/relationships/diagramData" Target="../diagrams/data2.xml"/><Relationship Id="rId19" Type="http://schemas.microsoft.com/office/2007/relationships/diagramDrawing" Target="../diagrams/drawing3.xml"/><Relationship Id="rId4" Type="http://schemas.microsoft.com/office/2007/relationships/hdphoto" Target="../media/hdphoto2.wdp"/><Relationship Id="rId9" Type="http://schemas.microsoft.com/office/2007/relationships/diagramDrawing" Target="../diagrams/drawing1.xml"/><Relationship Id="rId14" Type="http://schemas.microsoft.com/office/2007/relationships/diagramDrawing" Target="../diagrams/drawing2.xml"/><Relationship Id="rId22"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hyperlink" Target="http://en.unesco.org/themes/water-security/hydrology/about-us/governing-bodies" TargetMode="External"/><Relationship Id="rId5" Type="http://schemas.openxmlformats.org/officeDocument/2006/relationships/hyperlink" Target="http://en.unesco.org/themes/water-security/hydrology/about-us/governing-bodies/council-rules" TargetMode="External"/><Relationship Id="rId4" Type="http://schemas.openxmlformats.org/officeDocument/2006/relationships/hyperlink" Target="http://en.unesco.org/themes/water-security/hydrology/about-us/governing-bodies/statut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53000" y="2148964"/>
            <a:ext cx="7086600" cy="1780529"/>
          </a:xfrm>
          <a:solidFill>
            <a:srgbClr val="E46C0A"/>
          </a:solidFill>
        </p:spPr>
        <p:txBody>
          <a:bodyPr>
            <a:normAutofit/>
          </a:bodyPr>
          <a:lstStyle/>
          <a:p>
            <a:pPr>
              <a:spcBef>
                <a:spcPts val="0"/>
              </a:spcBef>
              <a:spcAft>
                <a:spcPts val="600"/>
              </a:spcAft>
            </a:pPr>
            <a:r>
              <a:rPr lang="en-US" sz="2800" b="1" dirty="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Keynote Presentation: UNESCO International Hydrological Programme </a:t>
            </a:r>
            <a:r>
              <a:rPr lang="en-US" sz="2800" b="1" dirty="0" smtClean="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
            </a:r>
            <a:br>
              <a:rPr lang="en-US" sz="2800" b="1" dirty="0" smtClean="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br>
            <a:r>
              <a:rPr lang="en-US" sz="2800" b="1" dirty="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
            </a:r>
            <a:br>
              <a:rPr lang="en-US" sz="2800" b="1" dirty="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br>
            <a:r>
              <a:rPr lang="en-US" sz="2800" b="1" dirty="0" smtClean="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Strategy </a:t>
            </a:r>
            <a:r>
              <a:rPr lang="en-US" sz="2800" b="1" dirty="0">
                <a:solidFill>
                  <a:schemeClr val="bg1"/>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on Water Security</a:t>
            </a:r>
          </a:p>
        </p:txBody>
      </p:sp>
      <p:sp>
        <p:nvSpPr>
          <p:cNvPr id="3" name="Subtitle 2"/>
          <p:cNvSpPr>
            <a:spLocks noGrp="1"/>
          </p:cNvSpPr>
          <p:nvPr>
            <p:ph type="subTitle" idx="1"/>
          </p:nvPr>
        </p:nvSpPr>
        <p:spPr>
          <a:xfrm>
            <a:off x="5520344" y="4369958"/>
            <a:ext cx="5951912" cy="1008494"/>
          </a:xfrm>
        </p:spPr>
        <p:txBody>
          <a:bodyPr>
            <a:noAutofit/>
          </a:bodyPr>
          <a:lstStyle/>
          <a:p>
            <a:pPr>
              <a:spcBef>
                <a:spcPts val="0"/>
              </a:spcBef>
            </a:pPr>
            <a:r>
              <a:rPr lang="en-US" sz="1600" b="1" dirty="0" smtClean="0">
                <a:latin typeface="Arial" panose="020B0604020202020204" pitchFamily="34" charset="0"/>
                <a:cs typeface="Arial" panose="020B0604020202020204" pitchFamily="34" charset="0"/>
              </a:rPr>
              <a:t>2018 Water and Environment Security Conference</a:t>
            </a:r>
          </a:p>
          <a:p>
            <a:pPr>
              <a:spcBef>
                <a:spcPts val="0"/>
              </a:spcBef>
            </a:pPr>
            <a:r>
              <a:rPr lang="en-US" sz="1600" b="1" dirty="0" smtClean="0">
                <a:latin typeface="Arial" panose="020B0604020202020204" pitchFamily="34" charset="0"/>
                <a:cs typeface="Arial" panose="020B0604020202020204" pitchFamily="34" charset="0"/>
              </a:rPr>
              <a:t>Florida International University</a:t>
            </a:r>
            <a:endParaRPr lang="en-US" sz="1600" b="1" dirty="0">
              <a:latin typeface="Arial" panose="020B0604020202020204" pitchFamily="34" charset="0"/>
              <a:cs typeface="Arial" panose="020B0604020202020204" pitchFamily="34" charset="0"/>
            </a:endParaRPr>
          </a:p>
        </p:txBody>
      </p:sp>
      <p:cxnSp>
        <p:nvCxnSpPr>
          <p:cNvPr id="29" name="Straight Connector 28"/>
          <p:cNvCxnSpPr/>
          <p:nvPr/>
        </p:nvCxnSpPr>
        <p:spPr>
          <a:xfrm>
            <a:off x="6096000" y="4991100"/>
            <a:ext cx="4800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096000" y="4241800"/>
            <a:ext cx="48006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pic>
        <p:nvPicPr>
          <p:cNvPr id="1035" name="Picture 103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81300" y="616891"/>
            <a:ext cx="2851750" cy="1319516"/>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89950" y="2148965"/>
            <a:ext cx="3434450" cy="1780527"/>
          </a:xfrm>
          <a:prstGeom prst="rect">
            <a:avLst/>
          </a:prstGeom>
          <a:ln>
            <a:noFill/>
          </a:ln>
          <a:effectLst/>
        </p:spPr>
      </p:pic>
      <p:sp>
        <p:nvSpPr>
          <p:cNvPr id="9" name="Subtitle 2"/>
          <p:cNvSpPr txBox="1">
            <a:spLocks/>
          </p:cNvSpPr>
          <p:nvPr/>
        </p:nvSpPr>
        <p:spPr>
          <a:xfrm>
            <a:off x="5270500" y="5153608"/>
            <a:ext cx="5951912" cy="78364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sz="1400" b="1" i="1" dirty="0" smtClean="0">
                <a:solidFill>
                  <a:schemeClr val="bg2">
                    <a:lumMod val="50000"/>
                  </a:schemeClr>
                </a:solidFill>
                <a:latin typeface="Arial" panose="020B0604020202020204" pitchFamily="34" charset="0"/>
                <a:cs typeface="Arial" panose="020B0604020202020204" pitchFamily="34" charset="0"/>
              </a:rPr>
              <a:t>Giuseppe Arduino</a:t>
            </a:r>
          </a:p>
          <a:p>
            <a:pPr>
              <a:spcBef>
                <a:spcPts val="0"/>
              </a:spcBef>
            </a:pPr>
            <a:r>
              <a:rPr lang="en-US" sz="1400" b="1" i="1" dirty="0" smtClean="0">
                <a:solidFill>
                  <a:schemeClr val="bg2">
                    <a:lumMod val="50000"/>
                  </a:schemeClr>
                </a:solidFill>
                <a:latin typeface="Arial" panose="020B0604020202020204" pitchFamily="34" charset="0"/>
                <a:cs typeface="Arial" panose="020B0604020202020204" pitchFamily="34" charset="0"/>
              </a:rPr>
              <a:t>Division of Water Sciences,</a:t>
            </a:r>
          </a:p>
          <a:p>
            <a:pPr>
              <a:spcBef>
                <a:spcPts val="0"/>
              </a:spcBef>
            </a:pPr>
            <a:r>
              <a:rPr lang="en-US" sz="1400" b="1" i="1" dirty="0" smtClean="0">
                <a:solidFill>
                  <a:schemeClr val="bg2">
                    <a:lumMod val="50000"/>
                  </a:schemeClr>
                </a:solidFill>
                <a:latin typeface="Arial" panose="020B0604020202020204" pitchFamily="34" charset="0"/>
                <a:cs typeface="Arial" panose="020B0604020202020204" pitchFamily="34" charset="0"/>
              </a:rPr>
              <a:t>UNESCO International Hydrological Programme</a:t>
            </a:r>
          </a:p>
          <a:p>
            <a:pPr>
              <a:spcBef>
                <a:spcPts val="0"/>
              </a:spcBef>
            </a:pPr>
            <a:r>
              <a:rPr lang="en-US" sz="1400" b="1" i="1" dirty="0" smtClean="0">
                <a:solidFill>
                  <a:schemeClr val="bg2">
                    <a:lumMod val="50000"/>
                  </a:schemeClr>
                </a:solidFill>
                <a:latin typeface="Arial" panose="020B0604020202020204" pitchFamily="34" charset="0"/>
                <a:cs typeface="Arial" panose="020B0604020202020204" pitchFamily="34" charset="0"/>
              </a:rPr>
              <a:t>Paris, France</a:t>
            </a:r>
            <a:endParaRPr lang="en-US" sz="1400" b="1" i="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584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1"/>
          <p:cNvGrpSpPr>
            <a:grpSpLocks/>
          </p:cNvGrpSpPr>
          <p:nvPr/>
        </p:nvGrpSpPr>
        <p:grpSpPr bwMode="auto">
          <a:xfrm>
            <a:off x="3656013" y="5200651"/>
            <a:ext cx="5549900" cy="231775"/>
            <a:chOff x="1242525" y="5486400"/>
            <a:chExt cx="7399825" cy="307975"/>
          </a:xfrm>
        </p:grpSpPr>
        <p:pic>
          <p:nvPicPr>
            <p:cNvPr id="22622" name="Picture 160"/>
            <p:cNvPicPr>
              <a:picLocks noChangeAspect="1"/>
            </p:cNvPicPr>
            <p:nvPr/>
          </p:nvPicPr>
          <p:blipFill>
            <a:blip r:embed="rId3" cstate="email">
              <a:extLst>
                <a:ext uri="{28A0092B-C50C-407E-A947-70E740481C1C}">
                  <a14:useLocalDpi xmlns:a14="http://schemas.microsoft.com/office/drawing/2010/main"/>
                </a:ext>
              </a:extLst>
            </a:blip>
            <a:srcRect l="80476" t="52730" b="25793"/>
            <a:stretch>
              <a:fillRect/>
            </a:stretch>
          </p:blipFill>
          <p:spPr bwMode="auto">
            <a:xfrm>
              <a:off x="6705600" y="5529704"/>
              <a:ext cx="238125" cy="25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3" name="Picture 34" descr="D:\Documents\Pictures Barbara\Sample Pictures\usos icon.JPG"/>
            <p:cNvPicPr>
              <a:picLocks noChangeAspect="1" noChangeArrowheads="1"/>
            </p:cNvPicPr>
            <p:nvPr/>
          </p:nvPicPr>
          <p:blipFill>
            <a:blip r:embed="rId4" cstate="email">
              <a:extLst>
                <a:ext uri="{28A0092B-C50C-407E-A947-70E740481C1C}">
                  <a14:useLocalDpi xmlns:a14="http://schemas.microsoft.com/office/drawing/2010/main"/>
                </a:ext>
              </a:extLst>
            </a:blip>
            <a:srcRect l="25787" t="3777" r="51636" b="74123"/>
            <a:stretch>
              <a:fillRect/>
            </a:stretch>
          </p:blipFill>
          <p:spPr bwMode="auto">
            <a:xfrm>
              <a:off x="1242525" y="5500687"/>
              <a:ext cx="255588"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4" name="Picture 35" descr="D:\Documents\Pictures Barbara\temperatures icons.jpg"/>
            <p:cNvPicPr>
              <a:picLocks noChangeAspect="1" noChangeArrowheads="1"/>
            </p:cNvPicPr>
            <p:nvPr/>
          </p:nvPicPr>
          <p:blipFill>
            <a:blip r:embed="rId5" cstate="email">
              <a:extLst>
                <a:ext uri="{28A0092B-C50C-407E-A947-70E740481C1C}">
                  <a14:useLocalDpi xmlns:a14="http://schemas.microsoft.com/office/drawing/2010/main"/>
                </a:ext>
              </a:extLst>
            </a:blip>
            <a:srcRect l="78566" t="23972" b="49696"/>
            <a:stretch>
              <a:fillRect/>
            </a:stretch>
          </p:blipFill>
          <p:spPr bwMode="auto">
            <a:xfrm>
              <a:off x="2120669" y="5486400"/>
              <a:ext cx="215900"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5" name="Picture 6" descr="D:\Documents\Pictures Barbara\Sample Pictures\desert icons.JPG"/>
            <p:cNvPicPr>
              <a:picLocks noChangeAspect="1" noChangeArrowheads="1"/>
            </p:cNvPicPr>
            <p:nvPr/>
          </p:nvPicPr>
          <p:blipFill>
            <a:blip r:embed="rId6" cstate="email">
              <a:extLst>
                <a:ext uri="{28A0092B-C50C-407E-A947-70E740481C1C}">
                  <a14:useLocalDpi xmlns:a14="http://schemas.microsoft.com/office/drawing/2010/main"/>
                </a:ext>
              </a:extLst>
            </a:blip>
            <a:srcRect l="7565" t="14651" r="74664" b="67445"/>
            <a:stretch>
              <a:fillRect/>
            </a:stretch>
          </p:blipFill>
          <p:spPr bwMode="auto">
            <a:xfrm>
              <a:off x="2971800" y="5500687"/>
              <a:ext cx="252275" cy="25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6" name="Picture 6" descr="D:\Documents\Pictures Barbara\Sample Pictures\desert icons.JPG"/>
            <p:cNvPicPr>
              <a:picLocks noChangeAspect="1" noChangeArrowheads="1"/>
            </p:cNvPicPr>
            <p:nvPr/>
          </p:nvPicPr>
          <p:blipFill>
            <a:blip r:embed="rId7" cstate="email">
              <a:extLst>
                <a:ext uri="{28A0092B-C50C-407E-A947-70E740481C1C}">
                  <a14:useLocalDpi xmlns:a14="http://schemas.microsoft.com/office/drawing/2010/main"/>
                </a:ext>
              </a:extLst>
            </a:blip>
            <a:srcRect l="80066" t="83443" r="1324" b="250"/>
            <a:stretch>
              <a:fillRect/>
            </a:stretch>
          </p:blipFill>
          <p:spPr bwMode="auto">
            <a:xfrm>
              <a:off x="7628803" y="5540376"/>
              <a:ext cx="26035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27" name="Picture 6"/>
            <p:cNvPicPr>
              <a:picLocks noChangeAspect="1"/>
            </p:cNvPicPr>
            <p:nvPr/>
          </p:nvPicPr>
          <p:blipFill>
            <a:blip r:embed="rId8" cstate="email">
              <a:extLst>
                <a:ext uri="{28A0092B-C50C-407E-A947-70E740481C1C}">
                  <a14:useLocalDpi xmlns:a14="http://schemas.microsoft.com/office/drawing/2010/main"/>
                </a:ext>
              </a:extLst>
            </a:blip>
            <a:srcRect l="53809" t="53271" r="26904" b="26283"/>
            <a:stretch>
              <a:fillRect/>
            </a:stretch>
          </p:blipFill>
          <p:spPr bwMode="auto">
            <a:xfrm>
              <a:off x="8401050" y="5546725"/>
              <a:ext cx="2413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 name="AutoShape 6"/>
            <p:cNvSpPr>
              <a:spLocks noChangeArrowheads="1"/>
            </p:cNvSpPr>
            <p:nvPr/>
          </p:nvSpPr>
          <p:spPr bwMode="auto">
            <a:xfrm>
              <a:off x="4978420" y="5522261"/>
              <a:ext cx="228599" cy="229926"/>
            </a:xfrm>
            <a:prstGeom prst="star5">
              <a:avLst/>
            </a:prstGeom>
            <a:solidFill>
              <a:schemeClr val="accent4">
                <a:lumMod val="75000"/>
              </a:schemeClr>
            </a:solidFill>
            <a:ln>
              <a:solidFill>
                <a:schemeClr val="bg1"/>
              </a:solidFill>
            </a:ln>
            <a:effectLst/>
            <a:extLst/>
          </p:spPr>
          <p:txBody>
            <a:bodyPr wrap="none" anchor="ctr"/>
            <a:lstStyle/>
            <a:p>
              <a:pPr defTabSz="685800">
                <a:spcBef>
                  <a:spcPct val="20000"/>
                </a:spcBef>
                <a:buFontTx/>
                <a:buChar char="–"/>
                <a:defRPr/>
              </a:pPr>
              <a:endParaRPr lang="en-GB">
                <a:ln>
                  <a:solidFill>
                    <a:prstClr val="white"/>
                  </a:solidFill>
                </a:ln>
                <a:solidFill>
                  <a:prstClr val="black"/>
                </a:solidFill>
              </a:endParaRPr>
            </a:p>
          </p:txBody>
        </p:sp>
        <p:pic>
          <p:nvPicPr>
            <p:cNvPr id="22629" name="Picture 6" descr="D:\Documents\Pictures Barbara\Sample Pictures\desert icons.JPG"/>
            <p:cNvPicPr>
              <a:picLocks noChangeAspect="1" noChangeArrowheads="1"/>
            </p:cNvPicPr>
            <p:nvPr/>
          </p:nvPicPr>
          <p:blipFill>
            <a:blip r:embed="rId9" cstate="email">
              <a:extLst>
                <a:ext uri="{28A0092B-C50C-407E-A947-70E740481C1C}">
                  <a14:useLocalDpi xmlns:a14="http://schemas.microsoft.com/office/drawing/2010/main"/>
                </a:ext>
              </a:extLst>
            </a:blip>
            <a:srcRect l="79726" t="37778" r="1985" b="44205"/>
            <a:stretch>
              <a:fillRect/>
            </a:stretch>
          </p:blipFill>
          <p:spPr bwMode="auto">
            <a:xfrm>
              <a:off x="3950817" y="5500687"/>
              <a:ext cx="241300" cy="23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 name="Picture 5" descr="D:\Documents\Pictures Barbara\Sample Pictures\desert icons.JPG"/>
            <p:cNvPicPr>
              <a:picLocks noChangeAspect="1" noChangeArrowheads="1"/>
            </p:cNvPicPr>
            <p:nvPr/>
          </p:nvPicPr>
          <p:blipFill>
            <a:blip r:embed="rId10" cstate="email">
              <a:extLst>
                <a:ext uri="{28A0092B-C50C-407E-A947-70E740481C1C}">
                  <a14:useLocalDpi xmlns:a14="http://schemas.microsoft.com/office/drawing/2010/main"/>
                </a:ext>
              </a:extLst>
            </a:blip>
            <a:srcRect l="79491" t="14838" r="2663" b="67584"/>
            <a:stretch>
              <a:fillRect/>
            </a:stretch>
          </p:blipFill>
          <p:spPr bwMode="auto">
            <a:xfrm>
              <a:off x="5812704" y="5520622"/>
              <a:ext cx="267583" cy="273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AutoShape 6"/>
          <p:cNvSpPr>
            <a:spLocks noChangeArrowheads="1"/>
          </p:cNvSpPr>
          <p:nvPr/>
        </p:nvSpPr>
        <p:spPr bwMode="auto">
          <a:xfrm>
            <a:off x="5638801" y="2312988"/>
            <a:ext cx="125413" cy="144462"/>
          </a:xfrm>
          <a:prstGeom prst="star5">
            <a:avLst/>
          </a:prstGeom>
          <a:solidFill>
            <a:schemeClr val="accent4">
              <a:lumMod val="75000"/>
            </a:schemeClr>
          </a:solidFill>
          <a:ln>
            <a:noFill/>
          </a:ln>
          <a:effectLst/>
          <a:extLst/>
        </p:spPr>
        <p:txBody>
          <a:bodyPr wrap="none" anchor="ctr"/>
          <a:lstStyle/>
          <a:p>
            <a:pPr defTabSz="685800">
              <a:spcBef>
                <a:spcPct val="20000"/>
              </a:spcBef>
              <a:buFontTx/>
              <a:buChar char="–"/>
              <a:defRPr/>
            </a:pPr>
            <a:endParaRPr lang="en-GB">
              <a:solidFill>
                <a:prstClr val="black"/>
              </a:solidFill>
            </a:endParaRPr>
          </a:p>
        </p:txBody>
      </p:sp>
      <p:pic>
        <p:nvPicPr>
          <p:cNvPr id="22532" name="Picture 1"/>
          <p:cNvPicPr>
            <a:picLocks noChangeAspect="1"/>
          </p:cNvPicPr>
          <p:nvPr/>
        </p:nvPicPr>
        <p:blipFill>
          <a:blip r:embed="rId11" cstate="email">
            <a:extLst>
              <a:ext uri="{28A0092B-C50C-407E-A947-70E740481C1C}">
                <a14:useLocalDpi xmlns:a14="http://schemas.microsoft.com/office/drawing/2010/main"/>
              </a:ext>
            </a:extLst>
          </a:blip>
          <a:srcRect l="54442" t="37125" r="24197" b="43945"/>
          <a:stretch>
            <a:fillRect/>
          </a:stretch>
        </p:blipFill>
        <p:spPr bwMode="auto">
          <a:xfrm>
            <a:off x="2852738" y="5100639"/>
            <a:ext cx="228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3" name="Group 2"/>
          <p:cNvGrpSpPr>
            <a:grpSpLocks/>
          </p:cNvGrpSpPr>
          <p:nvPr/>
        </p:nvGrpSpPr>
        <p:grpSpPr bwMode="auto">
          <a:xfrm>
            <a:off x="2665413" y="1543051"/>
            <a:ext cx="6780212" cy="3565525"/>
            <a:chOff x="28575" y="914400"/>
            <a:chExt cx="9039225" cy="4754880"/>
          </a:xfrm>
        </p:grpSpPr>
        <p:grpSp>
          <p:nvGrpSpPr>
            <p:cNvPr id="22596" name="Group 26"/>
            <p:cNvGrpSpPr>
              <a:grpSpLocks/>
            </p:cNvGrpSpPr>
            <p:nvPr/>
          </p:nvGrpSpPr>
          <p:grpSpPr bwMode="auto">
            <a:xfrm>
              <a:off x="28575" y="914400"/>
              <a:ext cx="9039225" cy="4754880"/>
              <a:chOff x="276387" y="1474078"/>
              <a:chExt cx="8637226" cy="4317104"/>
            </a:xfrm>
          </p:grpSpPr>
          <p:pic>
            <p:nvPicPr>
              <p:cNvPr id="32" name="Picture 31"/>
              <p:cNvPicPr>
                <a:picLocks noChangeAspect="1"/>
              </p:cNvPicPr>
              <p:nvPr/>
            </p:nvPicPr>
            <p:blipFill rotWithShape="1">
              <a:blip r:embed="rId12" cstate="email">
                <a:duotone>
                  <a:schemeClr val="accent1">
                    <a:shade val="45000"/>
                    <a:satMod val="135000"/>
                  </a:schemeClr>
                  <a:prstClr val="white"/>
                </a:duotone>
                <a:extLst>
                  <a:ext uri="{28A0092B-C50C-407E-A947-70E740481C1C}">
                    <a14:useLocalDpi xmlns:a14="http://schemas.microsoft.com/office/drawing/2010/main"/>
                  </a:ext>
                </a:extLst>
              </a:blip>
              <a:srcRect l="1462" r="11838" b="5580"/>
              <a:stretch/>
            </p:blipFill>
            <p:spPr>
              <a:xfrm>
                <a:off x="276387" y="1474078"/>
                <a:ext cx="8637226" cy="4317104"/>
              </a:xfrm>
              <a:prstGeom prst="rect">
                <a:avLst/>
              </a:prstGeom>
            </p:spPr>
          </p:pic>
          <p:grpSp>
            <p:nvGrpSpPr>
              <p:cNvPr id="22610" name="Group 25"/>
              <p:cNvGrpSpPr>
                <a:grpSpLocks/>
              </p:cNvGrpSpPr>
              <p:nvPr/>
            </p:nvGrpSpPr>
            <p:grpSpPr bwMode="auto">
              <a:xfrm>
                <a:off x="1850929" y="2017562"/>
                <a:ext cx="5900486" cy="2287127"/>
                <a:chOff x="1850929" y="2017562"/>
                <a:chExt cx="5900486" cy="2287127"/>
              </a:xfrm>
            </p:grpSpPr>
            <p:sp>
              <p:nvSpPr>
                <p:cNvPr id="22611" name="Picture 6"/>
                <p:cNvSpPr>
                  <a:spLocks noChangeAspect="1"/>
                </p:cNvSpPr>
                <p:nvPr/>
              </p:nvSpPr>
              <p:spPr bwMode="auto">
                <a:xfrm>
                  <a:off x="6955178" y="3832628"/>
                  <a:ext cx="240509" cy="248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sp>
              <p:nvSpPr>
                <p:cNvPr id="22612" name="Picture 6" descr="D:\Documents\Pictures Barbara\Sample Pictures\desert icons.JPG"/>
                <p:cNvSpPr>
                  <a:spLocks noChangeAspect="1" noChangeArrowheads="1"/>
                </p:cNvSpPr>
                <p:nvPr/>
              </p:nvSpPr>
              <p:spPr bwMode="auto">
                <a:xfrm>
                  <a:off x="7520991" y="4080904"/>
                  <a:ext cx="230424" cy="22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pic>
              <p:nvPicPr>
                <p:cNvPr id="22613" name="Picture 31"/>
                <p:cNvPicPr>
                  <a:picLocks noChangeAspect="1"/>
                </p:cNvPicPr>
                <p:nvPr/>
              </p:nvPicPr>
              <p:blipFill>
                <a:blip r:embed="rId13" cstate="email">
                  <a:extLst>
                    <a:ext uri="{28A0092B-C50C-407E-A947-70E740481C1C}">
                      <a14:useLocalDpi xmlns:a14="http://schemas.microsoft.com/office/drawing/2010/main"/>
                    </a:ext>
                  </a:extLst>
                </a:blip>
                <a:srcRect l="54442" t="37125" r="26706" b="43945"/>
                <a:stretch>
                  <a:fillRect/>
                </a:stretch>
              </p:blipFill>
              <p:spPr bwMode="auto">
                <a:xfrm>
                  <a:off x="4690565" y="2996134"/>
                  <a:ext cx="249934" cy="248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14" name="Picture 5" descr="D:\Documents\Pictures Barbara\Sample Pictures\desert icons.JPG"/>
                <p:cNvSpPr>
                  <a:spLocks noChangeAspect="1" noChangeArrowheads="1"/>
                </p:cNvSpPr>
                <p:nvPr/>
              </p:nvSpPr>
              <p:spPr bwMode="auto">
                <a:xfrm>
                  <a:off x="7348474" y="2442659"/>
                  <a:ext cx="197403" cy="192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pic>
              <p:nvPicPr>
                <p:cNvPr id="22615" name="Picture 6" descr="D:\Documents\Pictures Barbara\Sample Pictures\desert icons.JPG"/>
                <p:cNvPicPr>
                  <a:picLocks noChangeAspect="1" noChangeArrowheads="1"/>
                </p:cNvPicPr>
                <p:nvPr/>
              </p:nvPicPr>
              <p:blipFill>
                <a:blip r:embed="rId14" cstate="email">
                  <a:extLst>
                    <a:ext uri="{28A0092B-C50C-407E-A947-70E740481C1C}">
                      <a14:useLocalDpi xmlns:a14="http://schemas.microsoft.com/office/drawing/2010/main"/>
                    </a:ext>
                  </a:extLst>
                </a:blip>
                <a:srcRect l="7565" t="14651" r="74664" b="67445"/>
                <a:stretch>
                  <a:fillRect/>
                </a:stretch>
              </p:blipFill>
              <p:spPr bwMode="auto">
                <a:xfrm>
                  <a:off x="4419982" y="2017562"/>
                  <a:ext cx="142891" cy="142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16" name="Picture 6" descr="D:\Documents\Pictures Barbara\Sample Pictures\desert icons.JPG"/>
                <p:cNvPicPr>
                  <a:picLocks noChangeAspect="1" noChangeArrowheads="1"/>
                </p:cNvPicPr>
                <p:nvPr/>
              </p:nvPicPr>
              <p:blipFill>
                <a:blip r:embed="rId15" cstate="email">
                  <a:extLst>
                    <a:ext uri="{28A0092B-C50C-407E-A947-70E740481C1C}">
                      <a14:useLocalDpi xmlns:a14="http://schemas.microsoft.com/office/drawing/2010/main"/>
                    </a:ext>
                  </a:extLst>
                </a:blip>
                <a:srcRect l="80066" t="83443" r="1324" b="250"/>
                <a:stretch>
                  <a:fillRect/>
                </a:stretch>
              </p:blipFill>
              <p:spPr bwMode="auto">
                <a:xfrm>
                  <a:off x="5375748" y="2927326"/>
                  <a:ext cx="188551" cy="163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17" name="Picture 6" descr="D:\Documents\Pictures Barbara\Sample Pictures\desert icons.JPG"/>
                <p:cNvPicPr>
                  <a:picLocks noChangeAspect="1" noChangeArrowheads="1"/>
                </p:cNvPicPr>
                <p:nvPr/>
              </p:nvPicPr>
              <p:blipFill>
                <a:blip r:embed="rId16" cstate="email">
                  <a:extLst>
                    <a:ext uri="{28A0092B-C50C-407E-A947-70E740481C1C}">
                      <a14:useLocalDpi xmlns:a14="http://schemas.microsoft.com/office/drawing/2010/main"/>
                    </a:ext>
                  </a:extLst>
                </a:blip>
                <a:srcRect l="79726" t="37778" r="1985" b="44205"/>
                <a:stretch>
                  <a:fillRect/>
                </a:stretch>
              </p:blipFill>
              <p:spPr bwMode="auto">
                <a:xfrm>
                  <a:off x="4333320" y="2377031"/>
                  <a:ext cx="138811" cy="13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18" name="Picture 7"/>
                <p:cNvSpPr>
                  <a:spLocks noChangeAspect="1"/>
                </p:cNvSpPr>
                <p:nvPr/>
              </p:nvSpPr>
              <p:spPr bwMode="auto">
                <a:xfrm>
                  <a:off x="1850929" y="2650212"/>
                  <a:ext cx="206786" cy="22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pic>
              <p:nvPicPr>
                <p:cNvPr id="22619" name="Picture 34" descr="D:\Documents\Pictures Barbara\Sample Pictures\usos icon.JPG"/>
                <p:cNvPicPr>
                  <a:picLocks noChangeAspect="1" noChangeArrowheads="1"/>
                </p:cNvPicPr>
                <p:nvPr/>
              </p:nvPicPr>
              <p:blipFill>
                <a:blip r:embed="rId17" cstate="email">
                  <a:extLst>
                    <a:ext uri="{28A0092B-C50C-407E-A947-70E740481C1C}">
                      <a14:useLocalDpi xmlns:a14="http://schemas.microsoft.com/office/drawing/2010/main"/>
                    </a:ext>
                  </a:extLst>
                </a:blip>
                <a:srcRect l="25787" t="3777" r="51636" b="74123"/>
                <a:stretch>
                  <a:fillRect/>
                </a:stretch>
              </p:blipFill>
              <p:spPr bwMode="auto">
                <a:xfrm>
                  <a:off x="4476362" y="2384715"/>
                  <a:ext cx="162888" cy="163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20" name="Picture 7"/>
                <p:cNvSpPr>
                  <a:spLocks noChangeAspect="1"/>
                </p:cNvSpPr>
                <p:nvPr/>
              </p:nvSpPr>
              <p:spPr bwMode="auto">
                <a:xfrm>
                  <a:off x="4849084" y="3313114"/>
                  <a:ext cx="220788" cy="23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sp>
              <p:nvSpPr>
                <p:cNvPr id="22621" name="Picture 35" descr="D:\Documents\Pictures Barbara\temperatures icons.jpg"/>
                <p:cNvSpPr>
                  <a:spLocks noChangeAspect="1" noChangeArrowheads="1"/>
                </p:cNvSpPr>
                <p:nvPr/>
              </p:nvSpPr>
              <p:spPr bwMode="auto">
                <a:xfrm>
                  <a:off x="5200243" y="2235106"/>
                  <a:ext cx="158150" cy="19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grpSp>
        </p:grpSp>
        <p:sp>
          <p:nvSpPr>
            <p:cNvPr id="158" name="AutoShape 6"/>
            <p:cNvSpPr>
              <a:spLocks noChangeArrowheads="1"/>
            </p:cNvSpPr>
            <p:nvPr/>
          </p:nvSpPr>
          <p:spPr bwMode="auto">
            <a:xfrm>
              <a:off x="5019091" y="3531066"/>
              <a:ext cx="253970" cy="192652"/>
            </a:xfrm>
            <a:prstGeom prst="star5">
              <a:avLst/>
            </a:prstGeom>
            <a:solidFill>
              <a:schemeClr val="accent4">
                <a:lumMod val="75000"/>
              </a:schemeClr>
            </a:solidFill>
            <a:ln>
              <a:noFill/>
            </a:ln>
            <a:effectLst/>
            <a:extLst/>
          </p:spPr>
          <p:txBody>
            <a:bodyPr wrap="none" anchor="ctr"/>
            <a:lstStyle/>
            <a:p>
              <a:pPr defTabSz="685800">
                <a:spcBef>
                  <a:spcPct val="20000"/>
                </a:spcBef>
                <a:buFontTx/>
                <a:buChar char="–"/>
                <a:defRPr/>
              </a:pPr>
              <a:endParaRPr lang="en-GB">
                <a:solidFill>
                  <a:prstClr val="black"/>
                </a:solidFill>
              </a:endParaRPr>
            </a:p>
          </p:txBody>
        </p:sp>
        <p:pic>
          <p:nvPicPr>
            <p:cNvPr id="22598" name="Picture 5" descr="D:\Documents\Pictures Barbara\Sample Pictures\desert icons.JPG"/>
            <p:cNvPicPr>
              <a:picLocks noChangeAspect="1" noChangeArrowheads="1"/>
            </p:cNvPicPr>
            <p:nvPr/>
          </p:nvPicPr>
          <p:blipFill>
            <a:blip r:embed="rId18" cstate="email">
              <a:extLst>
                <a:ext uri="{28A0092B-C50C-407E-A947-70E740481C1C}">
                  <a14:useLocalDpi xmlns:a14="http://schemas.microsoft.com/office/drawing/2010/main"/>
                </a:ext>
              </a:extLst>
            </a:blip>
            <a:srcRect l="79491" t="14838" r="2663" b="67584"/>
            <a:stretch>
              <a:fillRect/>
            </a:stretch>
          </p:blipFill>
          <p:spPr bwMode="auto">
            <a:xfrm>
              <a:off x="4635287" y="1981200"/>
              <a:ext cx="165313" cy="1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99" name="Picture 5" descr="D:\Documents\Pictures Barbara\Sample Pictures\desert icons.JPG"/>
            <p:cNvSpPr>
              <a:spLocks noChangeAspect="1" noChangeArrowheads="1"/>
            </p:cNvSpPr>
            <p:nvPr/>
          </p:nvSpPr>
          <p:spPr bwMode="auto">
            <a:xfrm>
              <a:off x="7886258" y="2234936"/>
              <a:ext cx="225079" cy="23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pic>
          <p:nvPicPr>
            <p:cNvPr id="22600" name="Picture 34" descr="D:\Documents\Pictures Barbara\Sample Pictures\usos icon.JPG"/>
            <p:cNvPicPr>
              <a:picLocks noChangeAspect="1" noChangeArrowheads="1"/>
            </p:cNvPicPr>
            <p:nvPr/>
          </p:nvPicPr>
          <p:blipFill>
            <a:blip r:embed="rId19" cstate="email">
              <a:extLst>
                <a:ext uri="{28A0092B-C50C-407E-A947-70E740481C1C}">
                  <a14:useLocalDpi xmlns:a14="http://schemas.microsoft.com/office/drawing/2010/main"/>
                </a:ext>
              </a:extLst>
            </a:blip>
            <a:srcRect l="25787" t="3777" r="51636" b="74123"/>
            <a:stretch>
              <a:fillRect/>
            </a:stretch>
          </p:blipFill>
          <p:spPr bwMode="auto">
            <a:xfrm>
              <a:off x="5503546" y="2596129"/>
              <a:ext cx="211454" cy="22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01" name="Picture 6" descr="D:\Documents\Pictures Barbara\Sample Pictures\desert icons.JPG"/>
            <p:cNvPicPr>
              <a:picLocks noChangeAspect="1" noChangeArrowheads="1"/>
            </p:cNvPicPr>
            <p:nvPr/>
          </p:nvPicPr>
          <p:blipFill>
            <a:blip r:embed="rId20" cstate="email">
              <a:extLst>
                <a:ext uri="{28A0092B-C50C-407E-A947-70E740481C1C}">
                  <a14:useLocalDpi xmlns:a14="http://schemas.microsoft.com/office/drawing/2010/main"/>
                </a:ext>
              </a:extLst>
            </a:blip>
            <a:srcRect l="7565" t="14651" r="74664" b="67445"/>
            <a:stretch>
              <a:fillRect/>
            </a:stretch>
          </p:blipFill>
          <p:spPr bwMode="auto">
            <a:xfrm>
              <a:off x="4038601" y="3294514"/>
              <a:ext cx="216722" cy="22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02" name="Picture 6" descr="D:\Documents\Pictures Barbara\Sample Pictures\desert icons.JPG"/>
            <p:cNvPicPr>
              <a:picLocks noChangeAspect="1" noChangeArrowheads="1"/>
            </p:cNvPicPr>
            <p:nvPr/>
          </p:nvPicPr>
          <p:blipFill>
            <a:blip r:embed="rId20" cstate="email">
              <a:extLst>
                <a:ext uri="{28A0092B-C50C-407E-A947-70E740481C1C}">
                  <a14:useLocalDpi xmlns:a14="http://schemas.microsoft.com/office/drawing/2010/main"/>
                </a:ext>
              </a:extLst>
            </a:blip>
            <a:srcRect l="7565" t="14651" r="74664" b="67445"/>
            <a:stretch>
              <a:fillRect/>
            </a:stretch>
          </p:blipFill>
          <p:spPr bwMode="auto">
            <a:xfrm>
              <a:off x="4234248" y="2604968"/>
              <a:ext cx="216722" cy="226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03" name="Picture 7"/>
            <p:cNvPicPr>
              <a:picLocks noChangeAspect="1"/>
            </p:cNvPicPr>
            <p:nvPr/>
          </p:nvPicPr>
          <p:blipFill>
            <a:blip r:embed="rId21" cstate="email">
              <a:extLst>
                <a:ext uri="{28A0092B-C50C-407E-A947-70E740481C1C}">
                  <a14:useLocalDpi xmlns:a14="http://schemas.microsoft.com/office/drawing/2010/main"/>
                </a:ext>
              </a:extLst>
            </a:blip>
            <a:srcRect l="80476" t="52730" b="25793"/>
            <a:stretch>
              <a:fillRect/>
            </a:stretch>
          </p:blipFill>
          <p:spPr bwMode="auto">
            <a:xfrm>
              <a:off x="2421078" y="3891051"/>
              <a:ext cx="223569" cy="25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04" name="Picture 7"/>
            <p:cNvSpPr>
              <a:spLocks noChangeAspect="1"/>
            </p:cNvSpPr>
            <p:nvPr/>
          </p:nvSpPr>
          <p:spPr bwMode="auto">
            <a:xfrm>
              <a:off x="4056905" y="2014025"/>
              <a:ext cx="143624" cy="16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pic>
          <p:nvPicPr>
            <p:cNvPr id="22605" name="Picture 31"/>
            <p:cNvPicPr>
              <a:picLocks noChangeAspect="1"/>
            </p:cNvPicPr>
            <p:nvPr/>
          </p:nvPicPr>
          <p:blipFill>
            <a:blip r:embed="rId13" cstate="email">
              <a:extLst>
                <a:ext uri="{28A0092B-C50C-407E-A947-70E740481C1C}">
                  <a14:useLocalDpi xmlns:a14="http://schemas.microsoft.com/office/drawing/2010/main"/>
                </a:ext>
              </a:extLst>
            </a:blip>
            <a:srcRect l="54442" t="37125" r="26706" b="43945"/>
            <a:stretch>
              <a:fillRect/>
            </a:stretch>
          </p:blipFill>
          <p:spPr bwMode="auto">
            <a:xfrm>
              <a:off x="1740338" y="4692809"/>
              <a:ext cx="261567" cy="27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06" name="Picture 6" descr="D:\Documents\Pictures Barbara\Sample Pictures\desert icons.JPG"/>
            <p:cNvPicPr>
              <a:picLocks noChangeAspect="1" noChangeArrowheads="1"/>
            </p:cNvPicPr>
            <p:nvPr/>
          </p:nvPicPr>
          <p:blipFill>
            <a:blip r:embed="rId16" cstate="email">
              <a:extLst>
                <a:ext uri="{28A0092B-C50C-407E-A947-70E740481C1C}">
                  <a14:useLocalDpi xmlns:a14="http://schemas.microsoft.com/office/drawing/2010/main"/>
                </a:ext>
              </a:extLst>
            </a:blip>
            <a:srcRect l="79726" t="37778" r="1985" b="44205"/>
            <a:stretch>
              <a:fillRect/>
            </a:stretch>
          </p:blipFill>
          <p:spPr bwMode="auto">
            <a:xfrm>
              <a:off x="3657600" y="2234936"/>
              <a:ext cx="145272" cy="148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07" name="Picture 6" descr="D:\Documents\Pictures Barbara\Sample Pictures\desert icons.JPG"/>
            <p:cNvPicPr>
              <a:picLocks noChangeAspect="1" noChangeArrowheads="1"/>
            </p:cNvPicPr>
            <p:nvPr/>
          </p:nvPicPr>
          <p:blipFill>
            <a:blip r:embed="rId14" cstate="email">
              <a:extLst>
                <a:ext uri="{28A0092B-C50C-407E-A947-70E740481C1C}">
                  <a14:useLocalDpi xmlns:a14="http://schemas.microsoft.com/office/drawing/2010/main"/>
                </a:ext>
              </a:extLst>
            </a:blip>
            <a:srcRect l="7565" t="14651" r="74664" b="67445"/>
            <a:stretch>
              <a:fillRect/>
            </a:stretch>
          </p:blipFill>
          <p:spPr bwMode="auto">
            <a:xfrm>
              <a:off x="3909119" y="1686633"/>
              <a:ext cx="149542" cy="156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608" name="Picture 7"/>
            <p:cNvSpPr>
              <a:spLocks noChangeAspect="1"/>
            </p:cNvSpPr>
            <p:nvPr/>
          </p:nvSpPr>
          <p:spPr bwMode="auto">
            <a:xfrm>
              <a:off x="1923607" y="2939923"/>
              <a:ext cx="224155" cy="25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58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1pPr>
              <a:lvl2pPr marL="742950" indent="-285750" defTabSz="685800">
                <a:spcBef>
                  <a:spcPct val="20000"/>
                </a:spcBef>
                <a:buFont typeface="Arial" panose="020B0604020202020204" pitchFamily="34" charset="0"/>
                <a:buChar char="–"/>
                <a:defRPr sz="2100">
                  <a:solidFill>
                    <a:schemeClr val="tx1"/>
                  </a:solidFill>
                  <a:latin typeface="Calibri" panose="020F0502020204030204" pitchFamily="34" charset="0"/>
                  <a:ea typeface="MS PGothic" panose="020B0600070205080204" pitchFamily="34" charset="-128"/>
                </a:defRPr>
              </a:lvl2pPr>
              <a:lvl3pPr marL="1143000" indent="-228600" defTabSz="6858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3pPr>
              <a:lvl4pPr marL="16002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4pPr>
              <a:lvl5pPr marL="2057400" indent="-228600" defTabSz="685800">
                <a:spcBef>
                  <a:spcPct val="20000"/>
                </a:spcBef>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5pPr>
              <a:lvl6pPr marL="25146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6pPr>
              <a:lvl7pPr marL="29718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7pPr>
              <a:lvl8pPr marL="34290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8pPr>
              <a:lvl9pPr marL="3886200" indent="-228600" defTabSz="685800"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ea typeface="MS PGothic" panose="020B0600070205080204" pitchFamily="34" charset="-128"/>
                </a:defRPr>
              </a:lvl9pPr>
            </a:lstStyle>
            <a:p>
              <a:pPr eaLnBrk="1" hangingPunct="1">
                <a:buFontTx/>
                <a:buChar char="–"/>
              </a:pPr>
              <a:endParaRPr lang="en-GB" altLang="en-US" sz="1800">
                <a:solidFill>
                  <a:srgbClr val="000000"/>
                </a:solidFill>
                <a:latin typeface="Tahoma" panose="020B0604030504040204" pitchFamily="34" charset="0"/>
              </a:endParaRPr>
            </a:p>
          </p:txBody>
        </p:sp>
      </p:grpSp>
      <p:pic>
        <p:nvPicPr>
          <p:cNvPr id="22534" name="Picture 31"/>
          <p:cNvPicPr>
            <a:picLocks noChangeAspect="1"/>
          </p:cNvPicPr>
          <p:nvPr/>
        </p:nvPicPr>
        <p:blipFill>
          <a:blip r:embed="rId22" cstate="email">
            <a:extLst>
              <a:ext uri="{28A0092B-C50C-407E-A947-70E740481C1C}">
                <a14:useLocalDpi xmlns:a14="http://schemas.microsoft.com/office/drawing/2010/main"/>
              </a:ext>
            </a:extLst>
          </a:blip>
          <a:srcRect l="54442" t="37125" r="26706" b="43945"/>
          <a:stretch>
            <a:fillRect/>
          </a:stretch>
        </p:blipFill>
        <p:spPr bwMode="auto">
          <a:xfrm>
            <a:off x="6418264" y="2251075"/>
            <a:ext cx="141287"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34" descr="D:\Documents\Pictures Barbara\Sample Pictures\usos icon.JPG"/>
          <p:cNvPicPr>
            <a:picLocks noChangeAspect="1" noChangeArrowheads="1"/>
          </p:cNvPicPr>
          <p:nvPr/>
        </p:nvPicPr>
        <p:blipFill>
          <a:blip r:embed="rId23" cstate="email">
            <a:extLst>
              <a:ext uri="{28A0092B-C50C-407E-A947-70E740481C1C}">
                <a14:useLocalDpi xmlns:a14="http://schemas.microsoft.com/office/drawing/2010/main"/>
              </a:ext>
            </a:extLst>
          </a:blip>
          <a:srcRect l="25787" t="3777" r="51636" b="74123"/>
          <a:stretch>
            <a:fillRect/>
          </a:stretch>
        </p:blipFill>
        <p:spPr bwMode="auto">
          <a:xfrm>
            <a:off x="3829050" y="3481389"/>
            <a:ext cx="1905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6" descr="D:\Documents\Pictures Barbara\Sample Pictures\desert icons.JPG"/>
          <p:cNvPicPr>
            <a:picLocks noChangeAspect="1" noChangeArrowheads="1"/>
          </p:cNvPicPr>
          <p:nvPr/>
        </p:nvPicPr>
        <p:blipFill>
          <a:blip r:embed="rId9" cstate="email">
            <a:extLst>
              <a:ext uri="{28A0092B-C50C-407E-A947-70E740481C1C}">
                <a14:useLocalDpi xmlns:a14="http://schemas.microsoft.com/office/drawing/2010/main"/>
              </a:ext>
            </a:extLst>
          </a:blip>
          <a:srcRect l="79726" t="37778" r="1985" b="44205"/>
          <a:stretch>
            <a:fillRect/>
          </a:stretch>
        </p:blipFill>
        <p:spPr bwMode="auto">
          <a:xfrm>
            <a:off x="4284664" y="3975100"/>
            <a:ext cx="180975"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AutoShape 6"/>
          <p:cNvSpPr>
            <a:spLocks noChangeArrowheads="1"/>
          </p:cNvSpPr>
          <p:nvPr/>
        </p:nvSpPr>
        <p:spPr bwMode="auto">
          <a:xfrm>
            <a:off x="4441825" y="4306888"/>
            <a:ext cx="171450" cy="171450"/>
          </a:xfrm>
          <a:prstGeom prst="star5">
            <a:avLst/>
          </a:prstGeom>
          <a:solidFill>
            <a:schemeClr val="accent4">
              <a:lumMod val="75000"/>
            </a:schemeClr>
          </a:solidFill>
          <a:ln>
            <a:solidFill>
              <a:schemeClr val="bg1"/>
            </a:solidFill>
          </a:ln>
          <a:effectLst/>
          <a:extLst/>
        </p:spPr>
        <p:txBody>
          <a:bodyPr wrap="none" anchor="ctr"/>
          <a:lstStyle/>
          <a:p>
            <a:pPr defTabSz="685800">
              <a:spcBef>
                <a:spcPct val="20000"/>
              </a:spcBef>
              <a:buFontTx/>
              <a:buChar char="–"/>
              <a:defRPr/>
            </a:pPr>
            <a:endParaRPr lang="en-GB">
              <a:ln>
                <a:solidFill>
                  <a:prstClr val="white"/>
                </a:solidFill>
              </a:ln>
              <a:solidFill>
                <a:prstClr val="black"/>
              </a:solidFill>
            </a:endParaRPr>
          </a:p>
        </p:txBody>
      </p:sp>
      <p:pic>
        <p:nvPicPr>
          <p:cNvPr id="22538" name="Picture 5" descr="D:\Documents\Pictures Barbara\Sample Pictures\desert icons.JPG"/>
          <p:cNvPicPr>
            <a:picLocks noChangeAspect="1" noChangeArrowheads="1"/>
          </p:cNvPicPr>
          <p:nvPr/>
        </p:nvPicPr>
        <p:blipFill>
          <a:blip r:embed="rId24" cstate="email">
            <a:extLst>
              <a:ext uri="{28A0092B-C50C-407E-A947-70E740481C1C}">
                <a14:useLocalDpi xmlns:a14="http://schemas.microsoft.com/office/drawing/2010/main"/>
              </a:ext>
            </a:extLst>
          </a:blip>
          <a:srcRect l="79491" t="14838" r="2663" b="67584"/>
          <a:stretch>
            <a:fillRect/>
          </a:stretch>
        </p:blipFill>
        <p:spPr bwMode="auto">
          <a:xfrm>
            <a:off x="5759451" y="2290764"/>
            <a:ext cx="112713" cy="11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5" descr="D:\Documents\Pictures Barbara\Sample Pictures\desert icons.JPG"/>
          <p:cNvPicPr>
            <a:picLocks noChangeAspect="1" noChangeArrowheads="1"/>
          </p:cNvPicPr>
          <p:nvPr/>
        </p:nvPicPr>
        <p:blipFill>
          <a:blip r:embed="rId25" cstate="email">
            <a:extLst>
              <a:ext uri="{28A0092B-C50C-407E-A947-70E740481C1C}">
                <a14:useLocalDpi xmlns:a14="http://schemas.microsoft.com/office/drawing/2010/main"/>
              </a:ext>
            </a:extLst>
          </a:blip>
          <a:srcRect l="79491" t="14838" r="2663" b="67584"/>
          <a:stretch>
            <a:fillRect/>
          </a:stretch>
        </p:blipFill>
        <p:spPr bwMode="auto">
          <a:xfrm>
            <a:off x="6056314" y="4344989"/>
            <a:ext cx="149225"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60"/>
          <p:cNvPicPr>
            <a:picLocks noChangeAspect="1"/>
          </p:cNvPicPr>
          <p:nvPr/>
        </p:nvPicPr>
        <p:blipFill>
          <a:blip r:embed="rId26" cstate="email">
            <a:extLst>
              <a:ext uri="{28A0092B-C50C-407E-A947-70E740481C1C}">
                <a14:useLocalDpi xmlns:a14="http://schemas.microsoft.com/office/drawing/2010/main"/>
              </a:ext>
            </a:extLst>
          </a:blip>
          <a:srcRect l="80476" t="52730" b="25793"/>
          <a:stretch>
            <a:fillRect/>
          </a:stretch>
        </p:blipFill>
        <p:spPr bwMode="auto">
          <a:xfrm>
            <a:off x="8316913" y="2578100"/>
            <a:ext cx="125412"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1" name="Picture 35" descr="D:\Documents\Pictures Barbara\temperatures icons.jpg"/>
          <p:cNvPicPr>
            <a:picLocks noChangeAspect="1" noChangeArrowheads="1"/>
          </p:cNvPicPr>
          <p:nvPr/>
        </p:nvPicPr>
        <p:blipFill>
          <a:blip r:embed="rId27" cstate="email">
            <a:extLst>
              <a:ext uri="{28A0092B-C50C-407E-A947-70E740481C1C}">
                <a14:useLocalDpi xmlns:a14="http://schemas.microsoft.com/office/drawing/2010/main"/>
              </a:ext>
            </a:extLst>
          </a:blip>
          <a:srcRect l="78566" t="23972" b="49696"/>
          <a:stretch>
            <a:fillRect/>
          </a:stretch>
        </p:blipFill>
        <p:spPr bwMode="auto">
          <a:xfrm>
            <a:off x="7410450" y="2468564"/>
            <a:ext cx="115888"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2" name="Picture 6" descr="D:\Documents\Pictures Barbara\Sample Pictures\desert icons.JPG"/>
          <p:cNvPicPr>
            <a:picLocks noChangeAspect="1" noChangeArrowheads="1"/>
          </p:cNvPicPr>
          <p:nvPr/>
        </p:nvPicPr>
        <p:blipFill>
          <a:blip r:embed="rId28" cstate="email">
            <a:extLst>
              <a:ext uri="{28A0092B-C50C-407E-A947-70E740481C1C}">
                <a14:useLocalDpi xmlns:a14="http://schemas.microsoft.com/office/drawing/2010/main"/>
              </a:ext>
            </a:extLst>
          </a:blip>
          <a:srcRect l="79726" t="37778" r="1985" b="44205"/>
          <a:stretch>
            <a:fillRect/>
          </a:stretch>
        </p:blipFill>
        <p:spPr bwMode="auto">
          <a:xfrm>
            <a:off x="8385176" y="3594100"/>
            <a:ext cx="136525"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AutoShape 6"/>
          <p:cNvSpPr>
            <a:spLocks noChangeArrowheads="1"/>
          </p:cNvSpPr>
          <p:nvPr/>
        </p:nvSpPr>
        <p:spPr bwMode="auto">
          <a:xfrm>
            <a:off x="5622926" y="2368550"/>
            <a:ext cx="130175" cy="114300"/>
          </a:xfrm>
          <a:prstGeom prst="star5">
            <a:avLst/>
          </a:prstGeom>
          <a:solidFill>
            <a:schemeClr val="accent4">
              <a:lumMod val="75000"/>
            </a:schemeClr>
          </a:solidFill>
          <a:ln>
            <a:noFill/>
          </a:ln>
          <a:effectLst/>
          <a:extLst/>
        </p:spPr>
        <p:txBody>
          <a:bodyPr wrap="none" anchor="ctr"/>
          <a:lstStyle/>
          <a:p>
            <a:pPr defTabSz="685800">
              <a:spcBef>
                <a:spcPct val="20000"/>
              </a:spcBef>
              <a:buFontTx/>
              <a:buChar char="–"/>
              <a:defRPr/>
            </a:pPr>
            <a:endParaRPr lang="en-GB">
              <a:solidFill>
                <a:prstClr val="black"/>
              </a:solidFill>
            </a:endParaRPr>
          </a:p>
        </p:txBody>
      </p:sp>
      <p:pic>
        <p:nvPicPr>
          <p:cNvPr id="22544" name="Picture 5" descr="D:\Documents\Pictures Barbara\Sample Pictures\desert icons.JPG"/>
          <p:cNvPicPr>
            <a:picLocks noChangeAspect="1" noChangeArrowheads="1"/>
          </p:cNvPicPr>
          <p:nvPr/>
        </p:nvPicPr>
        <p:blipFill>
          <a:blip r:embed="rId29" cstate="email">
            <a:extLst>
              <a:ext uri="{28A0092B-C50C-407E-A947-70E740481C1C}">
                <a14:useLocalDpi xmlns:a14="http://schemas.microsoft.com/office/drawing/2010/main"/>
              </a:ext>
            </a:extLst>
          </a:blip>
          <a:srcRect l="79491" t="14838" r="2663" b="67584"/>
          <a:stretch>
            <a:fillRect/>
          </a:stretch>
        </p:blipFill>
        <p:spPr bwMode="auto">
          <a:xfrm>
            <a:off x="8018463" y="2767014"/>
            <a:ext cx="125412" cy="12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5" name="Picture 5" descr="D:\Documents\Pictures Barbara\Sample Pictures\desert icons.JPG"/>
          <p:cNvPicPr>
            <a:picLocks noChangeAspect="1" noChangeArrowheads="1"/>
          </p:cNvPicPr>
          <p:nvPr/>
        </p:nvPicPr>
        <p:blipFill>
          <a:blip r:embed="rId30" cstate="email">
            <a:extLst>
              <a:ext uri="{28A0092B-C50C-407E-A947-70E740481C1C}">
                <a14:useLocalDpi xmlns:a14="http://schemas.microsoft.com/office/drawing/2010/main"/>
              </a:ext>
            </a:extLst>
          </a:blip>
          <a:srcRect l="79491" t="14838" r="2663" b="67584"/>
          <a:stretch>
            <a:fillRect/>
          </a:stretch>
        </p:blipFill>
        <p:spPr bwMode="auto">
          <a:xfrm>
            <a:off x="8543926" y="2619375"/>
            <a:ext cx="144463" cy="14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6" name="Picture 160"/>
          <p:cNvPicPr>
            <a:picLocks noChangeAspect="1"/>
          </p:cNvPicPr>
          <p:nvPr/>
        </p:nvPicPr>
        <p:blipFill>
          <a:blip r:embed="rId3" cstate="email">
            <a:extLst>
              <a:ext uri="{28A0092B-C50C-407E-A947-70E740481C1C}">
                <a14:useLocalDpi xmlns:a14="http://schemas.microsoft.com/office/drawing/2010/main"/>
              </a:ext>
            </a:extLst>
          </a:blip>
          <a:srcRect l="80476" t="52730" b="25793"/>
          <a:stretch>
            <a:fillRect/>
          </a:stretch>
        </p:blipFill>
        <p:spPr bwMode="auto">
          <a:xfrm>
            <a:off x="3636964" y="2520950"/>
            <a:ext cx="17938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7" name="Picture 160"/>
          <p:cNvPicPr>
            <a:picLocks noChangeAspect="1"/>
          </p:cNvPicPr>
          <p:nvPr/>
        </p:nvPicPr>
        <p:blipFill>
          <a:blip r:embed="rId31" cstate="email">
            <a:extLst>
              <a:ext uri="{28A0092B-C50C-407E-A947-70E740481C1C}">
                <a14:useLocalDpi xmlns:a14="http://schemas.microsoft.com/office/drawing/2010/main"/>
              </a:ext>
            </a:extLst>
          </a:blip>
          <a:srcRect l="80476" t="52730" b="25793"/>
          <a:stretch>
            <a:fillRect/>
          </a:stretch>
        </p:blipFill>
        <p:spPr bwMode="auto">
          <a:xfrm>
            <a:off x="6178550" y="3065464"/>
            <a:ext cx="177800" cy="19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8" name="Picture 160"/>
          <p:cNvPicPr>
            <a:picLocks noChangeAspect="1"/>
          </p:cNvPicPr>
          <p:nvPr/>
        </p:nvPicPr>
        <p:blipFill>
          <a:blip r:embed="rId32" cstate="email">
            <a:extLst>
              <a:ext uri="{28A0092B-C50C-407E-A947-70E740481C1C}">
                <a14:useLocalDpi xmlns:a14="http://schemas.microsoft.com/office/drawing/2010/main"/>
              </a:ext>
            </a:extLst>
          </a:blip>
          <a:srcRect l="80476" t="52730" b="25793"/>
          <a:stretch>
            <a:fillRect/>
          </a:stretch>
        </p:blipFill>
        <p:spPr bwMode="auto">
          <a:xfrm>
            <a:off x="4021139" y="3005138"/>
            <a:ext cx="147637"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9" name="Picture 6"/>
          <p:cNvPicPr>
            <a:picLocks noChangeAspect="1"/>
          </p:cNvPicPr>
          <p:nvPr/>
        </p:nvPicPr>
        <p:blipFill>
          <a:blip r:embed="rId33" cstate="email">
            <a:extLst>
              <a:ext uri="{28A0092B-C50C-407E-A947-70E740481C1C}">
                <a14:useLocalDpi xmlns:a14="http://schemas.microsoft.com/office/drawing/2010/main"/>
              </a:ext>
            </a:extLst>
          </a:blip>
          <a:srcRect l="53809" t="53271" r="26904" b="26283"/>
          <a:stretch>
            <a:fillRect/>
          </a:stretch>
        </p:blipFill>
        <p:spPr bwMode="auto">
          <a:xfrm>
            <a:off x="7867650" y="3384550"/>
            <a:ext cx="15398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0" name="Picture 31"/>
          <p:cNvPicPr>
            <a:picLocks noChangeAspect="1"/>
          </p:cNvPicPr>
          <p:nvPr/>
        </p:nvPicPr>
        <p:blipFill>
          <a:blip r:embed="rId22" cstate="email">
            <a:extLst>
              <a:ext uri="{28A0092B-C50C-407E-A947-70E740481C1C}">
                <a14:useLocalDpi xmlns:a14="http://schemas.microsoft.com/office/drawing/2010/main"/>
              </a:ext>
            </a:extLst>
          </a:blip>
          <a:srcRect l="54442" t="37125" r="26706" b="43945"/>
          <a:stretch>
            <a:fillRect/>
          </a:stretch>
        </p:blipFill>
        <p:spPr bwMode="auto">
          <a:xfrm>
            <a:off x="6765925" y="2684464"/>
            <a:ext cx="141288" cy="14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1" name="Image 2"/>
          <p:cNvPicPr>
            <a:picLocks noChangeAspect="1"/>
          </p:cNvPicPr>
          <p:nvPr/>
        </p:nvPicPr>
        <p:blipFill>
          <a:blip r:embed="rId34" cstate="email">
            <a:extLst>
              <a:ext uri="{28A0092B-C50C-407E-A947-70E740481C1C}">
                <a14:useLocalDpi xmlns:a14="http://schemas.microsoft.com/office/drawing/2010/main"/>
              </a:ext>
            </a:extLst>
          </a:blip>
          <a:srcRect/>
          <a:stretch>
            <a:fillRect/>
          </a:stretch>
        </p:blipFill>
        <p:spPr bwMode="auto">
          <a:xfrm>
            <a:off x="6367464" y="3248025"/>
            <a:ext cx="19208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2" name="Picture 6" descr="D:\Documents\Pictures Barbara\Sample Pictures\desert icons.JPG"/>
          <p:cNvPicPr>
            <a:picLocks noChangeAspect="1" noChangeArrowheads="1"/>
          </p:cNvPicPr>
          <p:nvPr/>
        </p:nvPicPr>
        <p:blipFill>
          <a:blip r:embed="rId9" cstate="email">
            <a:extLst>
              <a:ext uri="{28A0092B-C50C-407E-A947-70E740481C1C}">
                <a14:useLocalDpi xmlns:a14="http://schemas.microsoft.com/office/drawing/2010/main"/>
              </a:ext>
            </a:extLst>
          </a:blip>
          <a:srcRect l="79726" t="37778" r="1985" b="44205"/>
          <a:stretch>
            <a:fillRect/>
          </a:stretch>
        </p:blipFill>
        <p:spPr bwMode="auto">
          <a:xfrm>
            <a:off x="6088064" y="2849563"/>
            <a:ext cx="180975"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3" name="Picture 160"/>
          <p:cNvPicPr>
            <a:picLocks noChangeAspect="1"/>
          </p:cNvPicPr>
          <p:nvPr/>
        </p:nvPicPr>
        <p:blipFill>
          <a:blip r:embed="rId3" cstate="email">
            <a:extLst>
              <a:ext uri="{28A0092B-C50C-407E-A947-70E740481C1C}">
                <a14:useLocalDpi xmlns:a14="http://schemas.microsoft.com/office/drawing/2010/main"/>
              </a:ext>
            </a:extLst>
          </a:blip>
          <a:srcRect l="80476" t="52730" b="25793"/>
          <a:stretch>
            <a:fillRect/>
          </a:stretch>
        </p:blipFill>
        <p:spPr bwMode="auto">
          <a:xfrm>
            <a:off x="6026150" y="2543175"/>
            <a:ext cx="179388"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4" name="Picture 160"/>
          <p:cNvPicPr>
            <a:picLocks noChangeAspect="1"/>
          </p:cNvPicPr>
          <p:nvPr/>
        </p:nvPicPr>
        <p:blipFill>
          <a:blip r:embed="rId3" cstate="email">
            <a:extLst>
              <a:ext uri="{28A0092B-C50C-407E-A947-70E740481C1C}">
                <a14:useLocalDpi xmlns:a14="http://schemas.microsoft.com/office/drawing/2010/main"/>
              </a:ext>
            </a:extLst>
          </a:blip>
          <a:srcRect l="80476" t="52730" b="25793"/>
          <a:stretch>
            <a:fillRect/>
          </a:stretch>
        </p:blipFill>
        <p:spPr bwMode="auto">
          <a:xfrm>
            <a:off x="6567489" y="2736850"/>
            <a:ext cx="179387" cy="1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55" name="Picture 160"/>
          <p:cNvPicPr>
            <a:picLocks noChangeAspect="1"/>
          </p:cNvPicPr>
          <p:nvPr/>
        </p:nvPicPr>
        <p:blipFill>
          <a:blip r:embed="rId31" cstate="email">
            <a:extLst>
              <a:ext uri="{28A0092B-C50C-407E-A947-70E740481C1C}">
                <a14:useLocalDpi xmlns:a14="http://schemas.microsoft.com/office/drawing/2010/main"/>
              </a:ext>
            </a:extLst>
          </a:blip>
          <a:srcRect l="80476" t="52730" b="25793"/>
          <a:stretch>
            <a:fillRect/>
          </a:stretch>
        </p:blipFill>
        <p:spPr bwMode="auto">
          <a:xfrm>
            <a:off x="7102475" y="2838450"/>
            <a:ext cx="1778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 name="TextBox 70"/>
          <p:cNvSpPr txBox="1"/>
          <p:nvPr/>
        </p:nvSpPr>
        <p:spPr>
          <a:xfrm rot="317961">
            <a:off x="4073283" y="5979723"/>
            <a:ext cx="861738" cy="461665"/>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2</a:t>
            </a:r>
          </a:p>
        </p:txBody>
      </p:sp>
      <p:sp>
        <p:nvSpPr>
          <p:cNvPr id="75" name="TextBox 74"/>
          <p:cNvSpPr txBox="1"/>
          <p:nvPr/>
        </p:nvSpPr>
        <p:spPr>
          <a:xfrm rot="636922">
            <a:off x="6585680" y="6055063"/>
            <a:ext cx="851852" cy="461665"/>
          </a:xfrm>
          <a:prstGeom prst="rect">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4</a:t>
            </a:r>
          </a:p>
        </p:txBody>
      </p:sp>
      <p:sp>
        <p:nvSpPr>
          <p:cNvPr id="77" name="TextBox 76"/>
          <p:cNvSpPr txBox="1"/>
          <p:nvPr/>
        </p:nvSpPr>
        <p:spPr>
          <a:xfrm rot="21283709">
            <a:off x="7830097" y="5987737"/>
            <a:ext cx="904045" cy="461665"/>
          </a:xfrm>
          <a:prstGeom prst="rect">
            <a:avLst/>
          </a:prstGeom>
          <a:solidFill>
            <a:srgbClr val="FFC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5</a:t>
            </a:r>
          </a:p>
        </p:txBody>
      </p:sp>
      <p:sp>
        <p:nvSpPr>
          <p:cNvPr id="79" name="TextBox 78"/>
          <p:cNvSpPr txBox="1"/>
          <p:nvPr/>
        </p:nvSpPr>
        <p:spPr>
          <a:xfrm rot="21206666">
            <a:off x="2406987" y="6006159"/>
            <a:ext cx="891706" cy="461665"/>
          </a:xfrm>
          <a:prstGeom prst="rect">
            <a:avLst/>
          </a:prstGeom>
          <a:solidFill>
            <a:schemeClr val="accent5">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1</a:t>
            </a:r>
          </a:p>
        </p:txBody>
      </p:sp>
      <p:sp>
        <p:nvSpPr>
          <p:cNvPr id="80" name="TextBox 79"/>
          <p:cNvSpPr txBox="1"/>
          <p:nvPr/>
        </p:nvSpPr>
        <p:spPr>
          <a:xfrm rot="21001245">
            <a:off x="5388984" y="5988339"/>
            <a:ext cx="862002" cy="461665"/>
          </a:xfrm>
          <a:prstGeom prst="rect">
            <a:avLst/>
          </a:prstGeom>
          <a:solidFill>
            <a:srgbClr val="FF0066"/>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3</a:t>
            </a:r>
          </a:p>
        </p:txBody>
      </p:sp>
      <p:sp>
        <p:nvSpPr>
          <p:cNvPr id="83" name="TextBox 82"/>
          <p:cNvSpPr txBox="1"/>
          <p:nvPr/>
        </p:nvSpPr>
        <p:spPr>
          <a:xfrm rot="457710">
            <a:off x="9013296" y="6036228"/>
            <a:ext cx="890984" cy="461665"/>
          </a:xfrm>
          <a:prstGeom prst="rect">
            <a:avLst/>
          </a:prstGeom>
          <a:solidFill>
            <a:srgbClr val="92D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a:defRPr/>
            </a:pPr>
            <a:r>
              <a:rPr lang="fr-FR" sz="1200" b="1" dirty="0">
                <a:solidFill>
                  <a:prstClr val="black"/>
                </a:solidFill>
                <a:latin typeface="Gill Sans MT" panose="020B0502020104020203" pitchFamily="34" charset="0"/>
              </a:rPr>
              <a:t>IHP </a:t>
            </a:r>
            <a:r>
              <a:rPr lang="fr-FR" sz="1200" b="1" dirty="0" err="1">
                <a:solidFill>
                  <a:prstClr val="black"/>
                </a:solidFill>
                <a:latin typeface="Gill Sans MT" panose="020B0502020104020203" pitchFamily="34" charset="0"/>
              </a:rPr>
              <a:t>Theme</a:t>
            </a:r>
            <a:r>
              <a:rPr lang="fr-FR" sz="1200" b="1" dirty="0">
                <a:solidFill>
                  <a:prstClr val="black"/>
                </a:solidFill>
                <a:latin typeface="Gill Sans MT" panose="020B0502020104020203" pitchFamily="34" charset="0"/>
              </a:rPr>
              <a:t> 6</a:t>
            </a:r>
          </a:p>
        </p:txBody>
      </p:sp>
      <p:pic>
        <p:nvPicPr>
          <p:cNvPr id="22574" name="Picture 1"/>
          <p:cNvPicPr>
            <a:picLocks noChangeAspect="1"/>
          </p:cNvPicPr>
          <p:nvPr/>
        </p:nvPicPr>
        <p:blipFill>
          <a:blip r:embed="rId35" cstate="email">
            <a:extLst>
              <a:ext uri="{28A0092B-C50C-407E-A947-70E740481C1C}">
                <a14:useLocalDpi xmlns:a14="http://schemas.microsoft.com/office/drawing/2010/main"/>
              </a:ext>
            </a:extLst>
          </a:blip>
          <a:srcRect/>
          <a:stretch>
            <a:fillRect/>
          </a:stretch>
        </p:blipFill>
        <p:spPr bwMode="auto">
          <a:xfrm>
            <a:off x="1708150" y="4943475"/>
            <a:ext cx="73183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5" name="Picture 2"/>
          <p:cNvPicPr>
            <a:picLocks noChangeAspect="1"/>
          </p:cNvPicPr>
          <p:nvPr/>
        </p:nvPicPr>
        <p:blipFill>
          <a:blip r:embed="rId36" cstate="email">
            <a:extLst>
              <a:ext uri="{28A0092B-C50C-407E-A947-70E740481C1C}">
                <a14:useLocalDpi xmlns:a14="http://schemas.microsoft.com/office/drawing/2010/main"/>
              </a:ext>
            </a:extLst>
          </a:blip>
          <a:srcRect/>
          <a:stretch>
            <a:fillRect/>
          </a:stretch>
        </p:blipFill>
        <p:spPr bwMode="auto">
          <a:xfrm>
            <a:off x="2432050" y="4908551"/>
            <a:ext cx="16383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6" name="Picture 3"/>
          <p:cNvPicPr>
            <a:picLocks noChangeAspect="1"/>
          </p:cNvPicPr>
          <p:nvPr/>
        </p:nvPicPr>
        <p:blipFill>
          <a:blip r:embed="rId37" cstate="email">
            <a:extLst>
              <a:ext uri="{28A0092B-C50C-407E-A947-70E740481C1C}">
                <a14:useLocalDpi xmlns:a14="http://schemas.microsoft.com/office/drawing/2010/main"/>
              </a:ext>
            </a:extLst>
          </a:blip>
          <a:srcRect/>
          <a:stretch>
            <a:fillRect/>
          </a:stretch>
        </p:blipFill>
        <p:spPr bwMode="auto">
          <a:xfrm>
            <a:off x="4065589" y="4924426"/>
            <a:ext cx="8667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7" name="Picture 4"/>
          <p:cNvPicPr>
            <a:picLocks noChangeAspect="1"/>
          </p:cNvPicPr>
          <p:nvPr/>
        </p:nvPicPr>
        <p:blipFill>
          <a:blip r:embed="rId38" cstate="email">
            <a:extLst>
              <a:ext uri="{28A0092B-C50C-407E-A947-70E740481C1C}">
                <a14:useLocalDpi xmlns:a14="http://schemas.microsoft.com/office/drawing/2010/main"/>
              </a:ext>
            </a:extLst>
          </a:blip>
          <a:srcRect/>
          <a:stretch>
            <a:fillRect/>
          </a:stretch>
        </p:blipFill>
        <p:spPr bwMode="auto">
          <a:xfrm>
            <a:off x="4911726" y="4946651"/>
            <a:ext cx="8159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8" name="Picture 5"/>
          <p:cNvPicPr>
            <a:picLocks noChangeAspect="1"/>
          </p:cNvPicPr>
          <p:nvPr/>
        </p:nvPicPr>
        <p:blipFill>
          <a:blip r:embed="rId39" cstate="email">
            <a:extLst>
              <a:ext uri="{28A0092B-C50C-407E-A947-70E740481C1C}">
                <a14:useLocalDpi xmlns:a14="http://schemas.microsoft.com/office/drawing/2010/main"/>
              </a:ext>
            </a:extLst>
          </a:blip>
          <a:srcRect/>
          <a:stretch>
            <a:fillRect/>
          </a:stretch>
        </p:blipFill>
        <p:spPr bwMode="auto">
          <a:xfrm>
            <a:off x="5718175" y="4905375"/>
            <a:ext cx="8064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79" name="Picture 6"/>
          <p:cNvPicPr>
            <a:picLocks noChangeAspect="1"/>
          </p:cNvPicPr>
          <p:nvPr/>
        </p:nvPicPr>
        <p:blipFill>
          <a:blip r:embed="rId40" cstate="email">
            <a:extLst>
              <a:ext uri="{28A0092B-C50C-407E-A947-70E740481C1C}">
                <a14:useLocalDpi xmlns:a14="http://schemas.microsoft.com/office/drawing/2010/main"/>
              </a:ext>
            </a:extLst>
          </a:blip>
          <a:srcRect/>
          <a:stretch>
            <a:fillRect/>
          </a:stretch>
        </p:blipFill>
        <p:spPr bwMode="auto">
          <a:xfrm>
            <a:off x="6529389" y="4905375"/>
            <a:ext cx="75723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80" name="Picture 10"/>
          <p:cNvPicPr>
            <a:picLocks noChangeAspect="1"/>
          </p:cNvPicPr>
          <p:nvPr/>
        </p:nvPicPr>
        <p:blipFill>
          <a:blip r:embed="rId41" cstate="email">
            <a:extLst>
              <a:ext uri="{28A0092B-C50C-407E-A947-70E740481C1C}">
                <a14:useLocalDpi xmlns:a14="http://schemas.microsoft.com/office/drawing/2010/main"/>
              </a:ext>
            </a:extLst>
          </a:blip>
          <a:srcRect/>
          <a:stretch>
            <a:fillRect/>
          </a:stretch>
        </p:blipFill>
        <p:spPr bwMode="auto">
          <a:xfrm>
            <a:off x="7280276" y="4926014"/>
            <a:ext cx="94932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81" name="Picture 11"/>
          <p:cNvPicPr>
            <a:picLocks noChangeAspect="1"/>
          </p:cNvPicPr>
          <p:nvPr/>
        </p:nvPicPr>
        <p:blipFill>
          <a:blip r:embed="rId42" cstate="email">
            <a:extLst>
              <a:ext uri="{28A0092B-C50C-407E-A947-70E740481C1C}">
                <a14:useLocalDpi xmlns:a14="http://schemas.microsoft.com/office/drawing/2010/main"/>
              </a:ext>
            </a:extLst>
          </a:blip>
          <a:srcRect/>
          <a:stretch>
            <a:fillRect/>
          </a:stretch>
        </p:blipFill>
        <p:spPr bwMode="auto">
          <a:xfrm>
            <a:off x="8194675" y="4905375"/>
            <a:ext cx="9588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82" name="Picture 12"/>
          <p:cNvPicPr>
            <a:picLocks noChangeAspect="1"/>
          </p:cNvPicPr>
          <p:nvPr/>
        </p:nvPicPr>
        <p:blipFill>
          <a:blip r:embed="rId43" cstate="email">
            <a:extLst>
              <a:ext uri="{28A0092B-C50C-407E-A947-70E740481C1C}">
                <a14:useLocalDpi xmlns:a14="http://schemas.microsoft.com/office/drawing/2010/main"/>
              </a:ext>
            </a:extLst>
          </a:blip>
          <a:srcRect/>
          <a:stretch>
            <a:fillRect/>
          </a:stretch>
        </p:blipFill>
        <p:spPr bwMode="auto">
          <a:xfrm>
            <a:off x="8940801" y="4924425"/>
            <a:ext cx="79057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Straight Connector 14"/>
          <p:cNvCxnSpPr>
            <a:stCxn id="22574" idx="2"/>
          </p:cNvCxnSpPr>
          <p:nvPr/>
        </p:nvCxnSpPr>
        <p:spPr>
          <a:xfrm>
            <a:off x="2074863" y="5800726"/>
            <a:ext cx="131762" cy="468313"/>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198689" y="6276975"/>
            <a:ext cx="319087" cy="635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3252789" y="6256338"/>
            <a:ext cx="174625" cy="6350"/>
          </a:xfrm>
          <a:prstGeom prst="line">
            <a:avLst/>
          </a:prstGeom>
          <a:ln w="19050">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416301" y="5803901"/>
            <a:ext cx="303213" cy="454025"/>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2819400" y="5815014"/>
            <a:ext cx="6350" cy="319087"/>
          </a:xfrm>
          <a:prstGeom prst="line">
            <a:avLst/>
          </a:prstGeom>
          <a:ln w="28575">
            <a:solidFill>
              <a:schemeClr val="accent5">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flipH="1">
            <a:off x="4470400" y="5800726"/>
            <a:ext cx="6350" cy="320675"/>
          </a:xfrm>
          <a:prstGeom prst="line">
            <a:avLst/>
          </a:prstGeom>
          <a:ln w="190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22578" idx="2"/>
          </p:cNvCxnSpPr>
          <p:nvPr/>
        </p:nvCxnSpPr>
        <p:spPr>
          <a:xfrm flipH="1">
            <a:off x="5910264" y="5832476"/>
            <a:ext cx="211137" cy="301625"/>
          </a:xfrm>
          <a:prstGeom prst="line">
            <a:avLst/>
          </a:prstGeom>
          <a:ln w="190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22577" idx="2"/>
          </p:cNvCxnSpPr>
          <p:nvPr/>
        </p:nvCxnSpPr>
        <p:spPr>
          <a:xfrm>
            <a:off x="5319713" y="5832475"/>
            <a:ext cx="215900" cy="300038"/>
          </a:xfrm>
          <a:prstGeom prst="line">
            <a:avLst/>
          </a:prstGeom>
          <a:ln w="19050">
            <a:solidFill>
              <a:srgbClr val="FF0066"/>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H="1">
            <a:off x="6907213" y="5829300"/>
            <a:ext cx="6350" cy="3190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flipH="1">
            <a:off x="8289925" y="5822951"/>
            <a:ext cx="211138" cy="301625"/>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a:stCxn id="22580" idx="2"/>
          </p:cNvCxnSpPr>
          <p:nvPr/>
        </p:nvCxnSpPr>
        <p:spPr>
          <a:xfrm>
            <a:off x="7754939" y="5818188"/>
            <a:ext cx="244475" cy="303212"/>
          </a:xfrm>
          <a:prstGeom prst="line">
            <a:avLst/>
          </a:prstGeom>
          <a:ln w="190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flipH="1">
            <a:off x="9331325" y="5826126"/>
            <a:ext cx="6350" cy="320675"/>
          </a:xfrm>
          <a:prstGeom prst="line">
            <a:avLst/>
          </a:prstGeom>
          <a:ln w="19050">
            <a:solidFill>
              <a:srgbClr val="92D050"/>
            </a:solidFill>
          </a:ln>
        </p:spPr>
        <p:style>
          <a:lnRef idx="1">
            <a:schemeClr val="accent1"/>
          </a:lnRef>
          <a:fillRef idx="0">
            <a:schemeClr val="accent1"/>
          </a:fillRef>
          <a:effectRef idx="0">
            <a:schemeClr val="accent1"/>
          </a:effectRef>
          <a:fontRef idx="minor">
            <a:schemeClr val="tx1"/>
          </a:fontRef>
        </p:style>
      </p:cxnSp>
      <p:pic>
        <p:nvPicPr>
          <p:cNvPr id="91" name="Picture 160"/>
          <p:cNvPicPr>
            <a:picLocks noChangeAspect="1"/>
          </p:cNvPicPr>
          <p:nvPr/>
        </p:nvPicPr>
        <p:blipFill>
          <a:blip r:embed="rId32" cstate="email">
            <a:extLst>
              <a:ext uri="{28A0092B-C50C-407E-A947-70E740481C1C}">
                <a14:useLocalDpi xmlns:a14="http://schemas.microsoft.com/office/drawing/2010/main"/>
              </a:ext>
            </a:extLst>
          </a:blip>
          <a:srcRect l="80476" t="52730" b="25793"/>
          <a:stretch>
            <a:fillRect/>
          </a:stretch>
        </p:blipFill>
        <p:spPr bwMode="auto">
          <a:xfrm>
            <a:off x="3285260" y="2922405"/>
            <a:ext cx="147637"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Title 1"/>
          <p:cNvSpPr>
            <a:spLocks noGrp="1"/>
          </p:cNvSpPr>
          <p:nvPr>
            <p:ph type="title"/>
          </p:nvPr>
        </p:nvSpPr>
        <p:spPr>
          <a:xfrm>
            <a:off x="1193777" y="244198"/>
            <a:ext cx="7518400" cy="715962"/>
          </a:xfrm>
          <a:solidFill>
            <a:schemeClr val="bg1"/>
          </a:solidFill>
          <a:ln>
            <a:noFill/>
          </a:ln>
        </p:spPr>
        <p:txBody>
          <a:bodyPr vert="horz" lIns="91440" tIns="45720" rIns="91440" bIns="45720" rtlCol="0" anchor="ctr">
            <a:noAutofit/>
          </a:bodyPr>
          <a:lstStyle/>
          <a:p>
            <a:pPr algn="l">
              <a:lnSpc>
                <a:spcPct val="90000"/>
              </a:lnSpc>
            </a:pPr>
            <a:r>
              <a:rPr lang="en-US" altLang="en-US" sz="2800" b="1" dirty="0" smtClean="0">
                <a:solidFill>
                  <a:srgbClr val="E46C0A"/>
                </a:solidFill>
                <a:effectLst>
                  <a:outerShdw blurRad="38100" dist="38100" dir="2700000" algn="tl">
                    <a:srgbClr val="000000">
                      <a:alpha val="43137"/>
                    </a:srgbClr>
                  </a:outerShdw>
                </a:effectLst>
                <a:latin typeface="Gill Sans MT" panose="020B0502020104020203" pitchFamily="34" charset="0"/>
              </a:rPr>
              <a:t> </a:t>
            </a:r>
            <a:r>
              <a:rPr lang="en-US" altLang="en-US" sz="3200" b="1" dirty="0" smtClean="0">
                <a:solidFill>
                  <a:srgbClr val="E46C0A"/>
                </a:solidFill>
                <a:effectLst>
                  <a:outerShdw blurRad="38100" dist="38100" dir="2700000" algn="tl">
                    <a:srgbClr val="000000">
                      <a:alpha val="43137"/>
                    </a:srgbClr>
                  </a:outerShdw>
                </a:effectLst>
                <a:latin typeface="Gill Sans MT" panose="020B0502020104020203" pitchFamily="34" charset="0"/>
              </a:rPr>
              <a:t>37 </a:t>
            </a:r>
            <a:r>
              <a:rPr lang="en-US" altLang="en-US" sz="3200" b="1" dirty="0" err="1" smtClean="0">
                <a:solidFill>
                  <a:srgbClr val="E46C0A"/>
                </a:solidFill>
                <a:effectLst>
                  <a:outerShdw blurRad="38100" dist="38100" dir="2700000" algn="tl">
                    <a:srgbClr val="000000">
                      <a:alpha val="43137"/>
                    </a:srgbClr>
                  </a:outerShdw>
                </a:effectLst>
                <a:latin typeface="Gill Sans MT" panose="020B0502020104020203" pitchFamily="34" charset="0"/>
              </a:rPr>
              <a:t>Centres</a:t>
            </a:r>
            <a:endParaRPr lang="en-US" altLang="en-US" sz="3200" b="1" dirty="0">
              <a:solidFill>
                <a:srgbClr val="E46C0A"/>
              </a:solidFill>
              <a:effectLst>
                <a:outerShdw blurRad="38100" dist="38100" dir="2700000" algn="tl">
                  <a:srgbClr val="000000">
                    <a:alpha val="43137"/>
                  </a:srgbClr>
                </a:outerShdw>
              </a:effectLst>
              <a:latin typeface="Gill Sans MT" panose="020B0502020104020203" pitchFamily="34" charset="0"/>
            </a:endParaRPr>
          </a:p>
        </p:txBody>
      </p:sp>
      <p:cxnSp>
        <p:nvCxnSpPr>
          <p:cNvPr id="94" name="Straight Connector 93"/>
          <p:cNvCxnSpPr/>
          <p:nvPr/>
        </p:nvCxnSpPr>
        <p:spPr>
          <a:xfrm>
            <a:off x="1163250" y="952084"/>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1163250" y="244198"/>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pic>
        <p:nvPicPr>
          <p:cNvPr id="96" name="Picture 95"/>
          <p:cNvPicPr>
            <a:picLocks noChangeAspect="1"/>
          </p:cNvPicPr>
          <p:nvPr/>
        </p:nvPicPr>
        <p:blipFill>
          <a:blip r:embed="rId44" cstate="email">
            <a:extLst>
              <a:ext uri="{28A0092B-C50C-407E-A947-70E740481C1C}">
                <a14:useLocalDpi xmlns:a14="http://schemas.microsoft.com/office/drawing/2010/main"/>
              </a:ext>
            </a:extLst>
          </a:blip>
          <a:stretch>
            <a:fillRect/>
          </a:stretch>
        </p:blipFill>
        <p:spPr>
          <a:xfrm>
            <a:off x="8780838" y="116268"/>
            <a:ext cx="1579904" cy="731028"/>
          </a:xfrm>
          <a:prstGeom prst="rect">
            <a:avLst/>
          </a:prstGeom>
          <a:ln>
            <a:solidFill>
              <a:schemeClr val="bg1"/>
            </a:solidFill>
          </a:ln>
        </p:spPr>
      </p:pic>
    </p:spTree>
    <p:extLst>
      <p:ext uri="{BB962C8B-B14F-4D97-AF65-F5344CB8AC3E}">
        <p14:creationId xmlns:p14="http://schemas.microsoft.com/office/powerpoint/2010/main" val="291690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fr-FR" dirty="0"/>
          </a:p>
        </p:txBody>
      </p:sp>
      <p:grpSp>
        <p:nvGrpSpPr>
          <p:cNvPr id="4" name="Group 2"/>
          <p:cNvGrpSpPr>
            <a:grpSpLocks/>
          </p:cNvGrpSpPr>
          <p:nvPr/>
        </p:nvGrpSpPr>
        <p:grpSpPr bwMode="auto">
          <a:xfrm>
            <a:off x="207013" y="1549401"/>
            <a:ext cx="11341020" cy="4826000"/>
            <a:chOff x="-530262" y="761605"/>
            <a:chExt cx="9598063" cy="5048842"/>
          </a:xfrm>
        </p:grpSpPr>
        <p:grpSp>
          <p:nvGrpSpPr>
            <p:cNvPr id="5" name="Group 26"/>
            <p:cNvGrpSpPr>
              <a:grpSpLocks/>
            </p:cNvGrpSpPr>
            <p:nvPr/>
          </p:nvGrpSpPr>
          <p:grpSpPr bwMode="auto">
            <a:xfrm>
              <a:off x="-530262" y="761605"/>
              <a:ext cx="9598063" cy="5048842"/>
              <a:chOff x="-257597" y="1335351"/>
              <a:chExt cx="9171211" cy="4584001"/>
            </a:xfrm>
          </p:grpSpPr>
          <p:pic>
            <p:nvPicPr>
              <p:cNvPr id="18" name="Picture 17"/>
              <p:cNvPicPr>
                <a:picLocks noChangeAspect="1"/>
              </p:cNvPicPr>
              <p:nvPr/>
            </p:nvPicPr>
            <p:blipFill rotWithShape="1">
              <a:blip r:embed="rId3" cstate="email">
                <a:duotone>
                  <a:schemeClr val="accent1">
                    <a:shade val="45000"/>
                    <a:satMod val="135000"/>
                  </a:schemeClr>
                  <a:prstClr val="white"/>
                </a:duotone>
                <a:extLst>
                  <a:ext uri="{28A0092B-C50C-407E-A947-70E740481C1C}">
                    <a14:useLocalDpi xmlns:a14="http://schemas.microsoft.com/office/drawing/2010/main"/>
                  </a:ext>
                </a:extLst>
              </a:blip>
              <a:srcRect l="1462" r="11838" b="5580"/>
              <a:stretch/>
            </p:blipFill>
            <p:spPr>
              <a:xfrm>
                <a:off x="-257597" y="1335351"/>
                <a:ext cx="9171211" cy="4584001"/>
              </a:xfrm>
              <a:prstGeom prst="rect">
                <a:avLst/>
              </a:prstGeom>
            </p:spPr>
          </p:pic>
          <p:grpSp>
            <p:nvGrpSpPr>
              <p:cNvPr id="19" name="Group 25"/>
              <p:cNvGrpSpPr>
                <a:grpSpLocks/>
              </p:cNvGrpSpPr>
              <p:nvPr/>
            </p:nvGrpSpPr>
            <p:grpSpPr bwMode="auto">
              <a:xfrm>
                <a:off x="1850929" y="2235106"/>
                <a:ext cx="5900486" cy="2069583"/>
                <a:chOff x="1850929" y="2235106"/>
                <a:chExt cx="5900486" cy="2069583"/>
              </a:xfrm>
            </p:grpSpPr>
            <p:sp>
              <p:nvSpPr>
                <p:cNvPr id="20" name="Picture 6"/>
                <p:cNvSpPr>
                  <a:spLocks noChangeAspect="1"/>
                </p:cNvSpPr>
                <p:nvPr/>
              </p:nvSpPr>
              <p:spPr bwMode="auto">
                <a:xfrm>
                  <a:off x="6955178" y="3832628"/>
                  <a:ext cx="240509" cy="248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21" name="Picture 6" descr="D:\Documents\Pictures Barbara\Sample Pictures\desert icons.JPG"/>
                <p:cNvSpPr>
                  <a:spLocks noChangeAspect="1" noChangeArrowheads="1"/>
                </p:cNvSpPr>
                <p:nvPr/>
              </p:nvSpPr>
              <p:spPr bwMode="auto">
                <a:xfrm>
                  <a:off x="7520991" y="4080904"/>
                  <a:ext cx="230424" cy="223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23" name="Picture 5" descr="D:\Documents\Pictures Barbara\Sample Pictures\desert icons.JPG"/>
                <p:cNvSpPr>
                  <a:spLocks noChangeAspect="1" noChangeArrowheads="1"/>
                </p:cNvSpPr>
                <p:nvPr/>
              </p:nvSpPr>
              <p:spPr bwMode="auto">
                <a:xfrm>
                  <a:off x="7348474" y="2442659"/>
                  <a:ext cx="197403" cy="192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27" name="Picture 7"/>
                <p:cNvSpPr>
                  <a:spLocks noChangeAspect="1"/>
                </p:cNvSpPr>
                <p:nvPr/>
              </p:nvSpPr>
              <p:spPr bwMode="auto">
                <a:xfrm>
                  <a:off x="1850929" y="2650212"/>
                  <a:ext cx="206786" cy="22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29" name="Picture 7"/>
                <p:cNvSpPr>
                  <a:spLocks noChangeAspect="1"/>
                </p:cNvSpPr>
                <p:nvPr/>
              </p:nvSpPr>
              <p:spPr bwMode="auto">
                <a:xfrm>
                  <a:off x="4849084" y="3313114"/>
                  <a:ext cx="220788" cy="23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30" name="Picture 35" descr="D:\Documents\Pictures Barbara\temperatures icons.jpg"/>
                <p:cNvSpPr>
                  <a:spLocks noChangeAspect="1" noChangeArrowheads="1"/>
                </p:cNvSpPr>
                <p:nvPr/>
              </p:nvSpPr>
              <p:spPr bwMode="auto">
                <a:xfrm>
                  <a:off x="5200243" y="2235106"/>
                  <a:ext cx="158150" cy="19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grpSp>
        </p:grpSp>
        <p:sp>
          <p:nvSpPr>
            <p:cNvPr id="8" name="Picture 5" descr="D:\Documents\Pictures Barbara\Sample Pictures\desert icons.JPG"/>
            <p:cNvSpPr>
              <a:spLocks noChangeAspect="1" noChangeArrowheads="1"/>
            </p:cNvSpPr>
            <p:nvPr/>
          </p:nvSpPr>
          <p:spPr bwMode="auto">
            <a:xfrm>
              <a:off x="7886258" y="2234936"/>
              <a:ext cx="225079" cy="23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13" name="Picture 7"/>
            <p:cNvSpPr>
              <a:spLocks noChangeAspect="1"/>
            </p:cNvSpPr>
            <p:nvPr/>
          </p:nvSpPr>
          <p:spPr bwMode="auto">
            <a:xfrm>
              <a:off x="4056905" y="2014025"/>
              <a:ext cx="143624" cy="16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17" name="Picture 7"/>
            <p:cNvSpPr>
              <a:spLocks noChangeAspect="1"/>
            </p:cNvSpPr>
            <p:nvPr/>
          </p:nvSpPr>
          <p:spPr bwMode="auto">
            <a:xfrm>
              <a:off x="1923607" y="2939923"/>
              <a:ext cx="224155" cy="25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eaLnBrk="0" hangingPunct="0">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2pPr>
              <a:lvl3pPr marL="1143000" indent="-228600" eaLnBrk="0" hangingPunct="0">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eaLnBrk="0" hangingPunct="0">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4pPr>
              <a:lvl5pPr marL="2057400" indent="-228600" eaLnBrk="0" hangingPunct="0">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20000"/>
                </a:spcBef>
                <a:spcAft>
                  <a:spcPct val="0"/>
                </a:spcAft>
                <a:buClrTx/>
                <a:buSzTx/>
                <a:buFontTx/>
                <a:buChar char="–"/>
                <a:tabLst/>
                <a:defRPr/>
              </a:pPr>
              <a:endParaRPr kumimoji="0" lang="en-GB" altLang="en-US" sz="2400" b="0" i="0" u="none" strike="noStrike" kern="1200" cap="none" spc="0" normalizeH="0" baseline="0" noProof="0">
                <a:ln>
                  <a:noFill/>
                </a:ln>
                <a:solidFill>
                  <a:prstClr val="black"/>
                </a:solidFill>
                <a:effectLst/>
                <a:uLnTx/>
                <a:uFillTx/>
                <a:latin typeface="Tahoma" panose="020B0604030504040204" pitchFamily="34" charset="0"/>
                <a:ea typeface="MS PGothic" panose="020B0600070205080204" pitchFamily="34" charset="-128"/>
                <a:cs typeface="+mn-cs"/>
              </a:endParaRPr>
            </a:p>
          </p:txBody>
        </p:sp>
      </p:grpSp>
      <p:graphicFrame>
        <p:nvGraphicFramePr>
          <p:cNvPr id="37" name="Table 36"/>
          <p:cNvGraphicFramePr>
            <a:graphicFrameLocks noGrp="1"/>
          </p:cNvGraphicFramePr>
          <p:nvPr>
            <p:extLst/>
          </p:nvPr>
        </p:nvGraphicFramePr>
        <p:xfrm>
          <a:off x="2239880" y="6270125"/>
          <a:ext cx="7234238" cy="609600"/>
        </p:xfrm>
        <a:graphic>
          <a:graphicData uri="http://schemas.openxmlformats.org/drawingml/2006/table">
            <a:tbl>
              <a:tblPr/>
              <a:tblGrid>
                <a:gridCol w="893763">
                  <a:extLst>
                    <a:ext uri="{9D8B030D-6E8A-4147-A177-3AD203B41FA5}">
                      <a16:colId xmlns:a16="http://schemas.microsoft.com/office/drawing/2014/main" val="20000"/>
                    </a:ext>
                  </a:extLst>
                </a:gridCol>
                <a:gridCol w="782637">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1066800">
                  <a:extLst>
                    <a:ext uri="{9D8B030D-6E8A-4147-A177-3AD203B41FA5}">
                      <a16:colId xmlns:a16="http://schemas.microsoft.com/office/drawing/2014/main" val="20004"/>
                    </a:ext>
                  </a:extLst>
                </a:gridCol>
                <a:gridCol w="955675">
                  <a:extLst>
                    <a:ext uri="{9D8B030D-6E8A-4147-A177-3AD203B41FA5}">
                      <a16:colId xmlns:a16="http://schemas.microsoft.com/office/drawing/2014/main" val="20005"/>
                    </a:ext>
                  </a:extLst>
                </a:gridCol>
                <a:gridCol w="812800">
                  <a:extLst>
                    <a:ext uri="{9D8B030D-6E8A-4147-A177-3AD203B41FA5}">
                      <a16:colId xmlns:a16="http://schemas.microsoft.com/office/drawing/2014/main" val="20006"/>
                    </a:ext>
                  </a:extLst>
                </a:gridCol>
                <a:gridCol w="893763">
                  <a:extLst>
                    <a:ext uri="{9D8B030D-6E8A-4147-A177-3AD203B41FA5}">
                      <a16:colId xmlns:a16="http://schemas.microsoft.com/office/drawing/2014/main" val="20007"/>
                    </a:ext>
                  </a:extLst>
                </a:gridCol>
              </a:tblGrid>
              <a:tr h="609600">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Water related disasters</a:t>
                      </a: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948A54"/>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Ground water </a:t>
                      </a:r>
                      <a:endParaRPr kumimoji="0" lang="en-US" altLang="en-US" sz="1000" b="1" i="0" u="none" strike="noStrike" cap="none" normalizeH="0" baseline="0" dirty="0" smtClean="0">
                        <a:ln>
                          <a:noFill/>
                        </a:ln>
                        <a:solidFill>
                          <a:schemeClr val="accent1"/>
                        </a:solidFill>
                        <a:effectLst/>
                        <a:latin typeface="Arial" pitchFamily="34" charset="0"/>
                        <a:ea typeface="MS PGothic" pitchFamily="34" charset="-128"/>
                        <a:cs typeface="Arial" pitchFamily="34" charset="0"/>
                      </a:endParaRP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chemeClr val="accent1"/>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Water scarcity Quality</a:t>
                      </a:r>
                      <a:endParaRPr kumimoji="0" lang="en-US" altLang="en-US" sz="1000" b="1" i="0" u="none" strike="noStrike" cap="none" normalizeH="0" baseline="0" dirty="0" smtClean="0">
                        <a:ln>
                          <a:noFill/>
                        </a:ln>
                        <a:solidFill>
                          <a:srgbClr val="F79646"/>
                        </a:solidFill>
                        <a:effectLst/>
                        <a:latin typeface="Arial" pitchFamily="34" charset="0"/>
                        <a:ea typeface="MS PGothic" pitchFamily="34" charset="-128"/>
                        <a:cs typeface="Arial" pitchFamily="34" charset="0"/>
                      </a:endParaRP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FAC090"/>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Water &amp; Human Settlements</a:t>
                      </a: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E46C0A"/>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Eco-hydrology </a:t>
                      </a:r>
                      <a:endParaRPr kumimoji="0" lang="en-US" altLang="en-US" sz="1000" b="1" i="0" u="none" strike="noStrike" cap="none" normalizeH="0" baseline="0" dirty="0" smtClean="0">
                        <a:ln>
                          <a:noFill/>
                        </a:ln>
                        <a:solidFill>
                          <a:srgbClr val="31859C"/>
                        </a:solidFill>
                        <a:effectLst/>
                        <a:latin typeface="Arial" pitchFamily="34" charset="0"/>
                        <a:ea typeface="MS PGothic" pitchFamily="34" charset="-128"/>
                        <a:cs typeface="Arial" pitchFamily="34" charset="0"/>
                      </a:endParaRP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4BACC6"/>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cs typeface="Arial" pitchFamily="34" charset="0"/>
                        </a:rPr>
                        <a:t>Water education</a:t>
                      </a: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604A7B"/>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Water and Gender</a:t>
                      </a:r>
                      <a:endParaRPr kumimoji="0" lang="en-US" altLang="en-US" sz="1000" b="1" i="0" u="none" strike="noStrike" cap="none" normalizeH="0" baseline="0" dirty="0" smtClean="0">
                        <a:ln>
                          <a:noFill/>
                        </a:ln>
                        <a:solidFill>
                          <a:srgbClr val="4A452A"/>
                        </a:solidFill>
                        <a:effectLst/>
                        <a:latin typeface="Arial" pitchFamily="34" charset="0"/>
                        <a:ea typeface="MS PGothic" pitchFamily="34" charset="-128"/>
                        <a:cs typeface="Arial" pitchFamily="34" charset="0"/>
                      </a:endParaRP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984807"/>
                    </a:solidFill>
                  </a:tcPr>
                </a:tc>
                <a:tc>
                  <a:txBody>
                    <a:bodyPr/>
                    <a:lstStyle>
                      <a:lvl1pPr eaLnBrk="0" hangingPunct="0">
                        <a:buFont typeface="Arial" pitchFamily="34" charset="0"/>
                        <a:defRPr sz="2800">
                          <a:solidFill>
                            <a:schemeClr val="tx1"/>
                          </a:solidFill>
                          <a:latin typeface="Calibri" pitchFamily="34" charset="0"/>
                          <a:ea typeface="MS PGothic" pitchFamily="34" charset="-128"/>
                        </a:defRPr>
                      </a:lvl1pPr>
                      <a:lvl2pPr marL="742950" indent="-285750" eaLnBrk="0" hangingPunct="0">
                        <a:buFont typeface="Arial" pitchFamily="34" charset="0"/>
                        <a:defRPr sz="2400">
                          <a:solidFill>
                            <a:schemeClr val="tx1"/>
                          </a:solidFill>
                          <a:latin typeface="Calibri" pitchFamily="34" charset="0"/>
                          <a:ea typeface="MS PGothic" pitchFamily="34" charset="-128"/>
                        </a:defRPr>
                      </a:lvl2pPr>
                      <a:lvl3pPr marL="1143000" indent="-228600" eaLnBrk="0" hangingPunct="0">
                        <a:buFont typeface="Arial" pitchFamily="34" charset="0"/>
                        <a:defRPr sz="2000">
                          <a:solidFill>
                            <a:schemeClr val="tx1"/>
                          </a:solidFill>
                          <a:latin typeface="Calibri" pitchFamily="34" charset="0"/>
                          <a:ea typeface="MS PGothic" pitchFamily="34" charset="-128"/>
                        </a:defRPr>
                      </a:lvl3pPr>
                      <a:lvl4pPr marL="1600200" indent="-228600" eaLnBrk="0" hangingPunct="0">
                        <a:buFont typeface="Arial" pitchFamily="34" charset="0"/>
                        <a:defRPr>
                          <a:solidFill>
                            <a:schemeClr val="tx1"/>
                          </a:solidFill>
                          <a:latin typeface="Calibri" pitchFamily="34" charset="0"/>
                          <a:ea typeface="MS PGothic" pitchFamily="34" charset="-128"/>
                        </a:defRPr>
                      </a:lvl4pPr>
                      <a:lvl5pPr marL="2057400" indent="-228600" eaLnBrk="0" hangingPunct="0">
                        <a:buFont typeface="Arial" pitchFamily="34" charset="0"/>
                        <a:defRPr>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defRPr>
                          <a:solidFill>
                            <a:schemeClr val="tx1"/>
                          </a:solidFill>
                          <a:latin typeface="Calibri" pitchFamily="34" charset="0"/>
                          <a:ea typeface="MS PGothic"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chemeClr val="bg1"/>
                          </a:solidFill>
                          <a:effectLst/>
                          <a:latin typeface="Calibri" pitchFamily="34" charset="0"/>
                          <a:ea typeface="MS PGothic" pitchFamily="34" charset="-128"/>
                        </a:rPr>
                        <a:t>Water and Culture</a:t>
                      </a:r>
                    </a:p>
                  </a:txBody>
                  <a:tcPr anchor="ctr" horzOverflow="overflow">
                    <a:lnL w="12700" cap="flat" cmpd="sng" algn="ctr">
                      <a:solidFill>
                        <a:schemeClr val="accent1"/>
                      </a:solidFill>
                      <a:prstDash val="sysDot"/>
                      <a:round/>
                      <a:headEnd type="none" w="med" len="med"/>
                      <a:tailEnd type="none" w="med" len="med"/>
                    </a:lnL>
                    <a:lnR w="12700" cap="flat" cmpd="sng" algn="ctr">
                      <a:solidFill>
                        <a:schemeClr val="accent1"/>
                      </a:solidFill>
                      <a:prstDash val="sysDot"/>
                      <a:round/>
                      <a:headEnd type="none" w="med" len="med"/>
                      <a:tailEnd type="none" w="med" len="med"/>
                    </a:lnR>
                    <a:lnT w="12700" cap="flat" cmpd="sng" algn="ctr">
                      <a:solidFill>
                        <a:schemeClr val="accent1"/>
                      </a:solidFill>
                      <a:prstDash val="sysDot"/>
                      <a:round/>
                      <a:headEnd type="none" w="med" len="med"/>
                      <a:tailEnd type="none" w="med" len="med"/>
                    </a:lnT>
                    <a:lnB w="12700" cap="flat" cmpd="sng" algn="ctr">
                      <a:solidFill>
                        <a:schemeClr val="accent1"/>
                      </a:solidFill>
                      <a:prstDash val="sysDot"/>
                      <a:round/>
                      <a:headEnd type="none" w="med" len="med"/>
                      <a:tailEnd type="none" w="med" len="med"/>
                    </a:lnB>
                    <a:lnTlToBr>
                      <a:noFill/>
                    </a:lnTlToBr>
                    <a:lnBlToTr>
                      <a:noFill/>
                    </a:lnBlToTr>
                    <a:solidFill>
                      <a:srgbClr val="93CDDD"/>
                    </a:solidFill>
                  </a:tcPr>
                </a:tc>
                <a:extLst>
                  <a:ext uri="{0D108BD9-81ED-4DB2-BD59-A6C34878D82A}">
                    <a16:rowId xmlns:a16="http://schemas.microsoft.com/office/drawing/2014/main" val="10000"/>
                  </a:ext>
                </a:extLst>
              </a:tr>
            </a:tbl>
          </a:graphicData>
        </a:graphic>
      </p:graphicFrame>
      <p:pic>
        <p:nvPicPr>
          <p:cNvPr id="38" name="Picture 1"/>
          <p:cNvPicPr>
            <a:picLocks noChangeAspect="1"/>
          </p:cNvPicPr>
          <p:nvPr/>
        </p:nvPicPr>
        <p:blipFill>
          <a:blip r:embed="rId4" cstate="email">
            <a:extLst>
              <a:ext uri="{28A0092B-C50C-407E-A947-70E740481C1C}">
                <a14:useLocalDpi xmlns:a14="http://schemas.microsoft.com/office/drawing/2010/main"/>
              </a:ext>
            </a:extLst>
          </a:blip>
          <a:srcRect l="54442" t="37125" r="24197" b="43945"/>
          <a:stretch>
            <a:fillRect/>
          </a:stretch>
        </p:blipFill>
        <p:spPr bwMode="auto">
          <a:xfrm>
            <a:off x="5130868" y="2613729"/>
            <a:ext cx="130506" cy="11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
          <p:cNvPicPr>
            <a:picLocks noChangeAspect="1"/>
          </p:cNvPicPr>
          <p:nvPr/>
        </p:nvPicPr>
        <p:blipFill>
          <a:blip r:embed="rId5" cstate="email">
            <a:extLst>
              <a:ext uri="{28A0092B-C50C-407E-A947-70E740481C1C}">
                <a14:useLocalDpi xmlns:a14="http://schemas.microsoft.com/office/drawing/2010/main"/>
              </a:ext>
            </a:extLst>
          </a:blip>
          <a:srcRect l="54442" t="37125" r="24197" b="43945"/>
          <a:stretch>
            <a:fillRect/>
          </a:stretch>
        </p:blipFill>
        <p:spPr bwMode="auto">
          <a:xfrm>
            <a:off x="2384535" y="6045200"/>
            <a:ext cx="223145" cy="1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4" descr="D:\Documents\Pictures Barbara\Sample Pictures\usos icon.JPG"/>
          <p:cNvPicPr>
            <a:picLocks noChangeAspect="1" noChangeArrowheads="1"/>
          </p:cNvPicPr>
          <p:nvPr/>
        </p:nvPicPr>
        <p:blipFill>
          <a:blip r:embed="rId6" cstate="email">
            <a:extLst>
              <a:ext uri="{28A0092B-C50C-407E-A947-70E740481C1C}">
                <a14:useLocalDpi xmlns:a14="http://schemas.microsoft.com/office/drawing/2010/main"/>
              </a:ext>
            </a:extLst>
          </a:blip>
          <a:srcRect l="25787" t="3777" r="51636" b="74123"/>
          <a:stretch>
            <a:fillRect/>
          </a:stretch>
        </p:blipFill>
        <p:spPr bwMode="auto">
          <a:xfrm>
            <a:off x="3443590" y="6045200"/>
            <a:ext cx="25557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35" descr="D:\Documents\Pictures Barbara\temperatures icons.jpg"/>
          <p:cNvPicPr>
            <a:picLocks noChangeAspect="1" noChangeArrowheads="1"/>
          </p:cNvPicPr>
          <p:nvPr/>
        </p:nvPicPr>
        <p:blipFill>
          <a:blip r:embed="rId7" cstate="email">
            <a:extLst>
              <a:ext uri="{28A0092B-C50C-407E-A947-70E740481C1C}">
                <a14:useLocalDpi xmlns:a14="http://schemas.microsoft.com/office/drawing/2010/main"/>
              </a:ext>
            </a:extLst>
          </a:blip>
          <a:srcRect l="78566" t="23972" b="49696"/>
          <a:stretch>
            <a:fillRect/>
          </a:stretch>
        </p:blipFill>
        <p:spPr bwMode="auto">
          <a:xfrm>
            <a:off x="4242929" y="6017712"/>
            <a:ext cx="215886"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6" descr="D:\Documents\Pictures Barbara\Sample Pictures\desert icons.JPG"/>
          <p:cNvPicPr>
            <a:picLocks noChangeAspect="1" noChangeArrowheads="1"/>
          </p:cNvPicPr>
          <p:nvPr/>
        </p:nvPicPr>
        <p:blipFill>
          <a:blip r:embed="rId8" cstate="email">
            <a:extLst>
              <a:ext uri="{28A0092B-C50C-407E-A947-70E740481C1C}">
                <a14:useLocalDpi xmlns:a14="http://schemas.microsoft.com/office/drawing/2010/main"/>
              </a:ext>
            </a:extLst>
          </a:blip>
          <a:srcRect l="7565" t="14651" r="74664" b="67445"/>
          <a:stretch>
            <a:fillRect/>
          </a:stretch>
        </p:blipFill>
        <p:spPr bwMode="auto">
          <a:xfrm>
            <a:off x="5229345" y="6045200"/>
            <a:ext cx="195833" cy="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6" descr="D:\Documents\Pictures Barbara\Sample Pictures\desert icons.JPG"/>
          <p:cNvPicPr>
            <a:picLocks noChangeAspect="1" noChangeArrowheads="1"/>
          </p:cNvPicPr>
          <p:nvPr/>
        </p:nvPicPr>
        <p:blipFill>
          <a:blip r:embed="rId9" cstate="email">
            <a:extLst>
              <a:ext uri="{28A0092B-C50C-407E-A947-70E740481C1C}">
                <a14:useLocalDpi xmlns:a14="http://schemas.microsoft.com/office/drawing/2010/main"/>
              </a:ext>
            </a:extLst>
          </a:blip>
          <a:srcRect l="79726" t="37778" r="1985" b="44205"/>
          <a:stretch>
            <a:fillRect/>
          </a:stretch>
        </p:blipFill>
        <p:spPr bwMode="auto">
          <a:xfrm>
            <a:off x="6094064" y="5992312"/>
            <a:ext cx="245334" cy="240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AutoShape 6"/>
          <p:cNvSpPr>
            <a:spLocks noChangeArrowheads="1"/>
          </p:cNvSpPr>
          <p:nvPr/>
        </p:nvSpPr>
        <p:spPr bwMode="auto">
          <a:xfrm>
            <a:off x="7119208" y="6017712"/>
            <a:ext cx="228600" cy="228600"/>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pic>
        <p:nvPicPr>
          <p:cNvPr id="46" name="Picture 5" descr="D:\Documents\Pictures Barbara\Sample Pictures\desert icons.JPG"/>
          <p:cNvPicPr>
            <a:picLocks noChangeAspect="1" noChangeArrowheads="1"/>
          </p:cNvPicPr>
          <p:nvPr/>
        </p:nvPicPr>
        <p:blipFill>
          <a:blip r:embed="rId10" cstate="email">
            <a:extLst>
              <a:ext uri="{28A0092B-C50C-407E-A947-70E740481C1C}">
                <a14:useLocalDpi xmlns:a14="http://schemas.microsoft.com/office/drawing/2010/main"/>
              </a:ext>
            </a:extLst>
          </a:blip>
          <a:srcRect l="79491" t="14838" r="2663" b="67584"/>
          <a:stretch>
            <a:fillRect/>
          </a:stretch>
        </p:blipFill>
        <p:spPr bwMode="auto">
          <a:xfrm>
            <a:off x="7935403" y="6017712"/>
            <a:ext cx="231103" cy="23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60"/>
          <p:cNvPicPr>
            <a:picLocks noChangeAspect="1"/>
          </p:cNvPicPr>
          <p:nvPr/>
        </p:nvPicPr>
        <p:blipFill>
          <a:blip r:embed="rId11" cstate="email">
            <a:extLst>
              <a:ext uri="{28A0092B-C50C-407E-A947-70E740481C1C}">
                <a14:useLocalDpi xmlns:a14="http://schemas.microsoft.com/office/drawing/2010/main"/>
              </a:ext>
            </a:extLst>
          </a:blip>
          <a:srcRect l="80476" t="52730" b="25793"/>
          <a:stretch>
            <a:fillRect/>
          </a:stretch>
        </p:blipFill>
        <p:spPr bwMode="auto">
          <a:xfrm>
            <a:off x="2821321" y="5271383"/>
            <a:ext cx="241807" cy="259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1"/>
          <p:cNvPicPr>
            <a:picLocks noChangeAspect="1"/>
          </p:cNvPicPr>
          <p:nvPr/>
        </p:nvPicPr>
        <p:blipFill>
          <a:blip r:embed="rId12" cstate="email">
            <a:extLst>
              <a:ext uri="{28A0092B-C50C-407E-A947-70E740481C1C}">
                <a14:useLocalDpi xmlns:a14="http://schemas.microsoft.com/office/drawing/2010/main"/>
              </a:ext>
            </a:extLst>
          </a:blip>
          <a:srcRect l="54442" t="37125" r="24197" b="43945"/>
          <a:stretch>
            <a:fillRect/>
          </a:stretch>
        </p:blipFill>
        <p:spPr bwMode="auto">
          <a:xfrm>
            <a:off x="5511838" y="2778467"/>
            <a:ext cx="132270" cy="115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1"/>
          <p:cNvPicPr>
            <a:picLocks noChangeAspect="1"/>
          </p:cNvPicPr>
          <p:nvPr/>
        </p:nvPicPr>
        <p:blipFill>
          <a:blip r:embed="rId13" cstate="email">
            <a:extLst>
              <a:ext uri="{28A0092B-C50C-407E-A947-70E740481C1C}">
                <a14:useLocalDpi xmlns:a14="http://schemas.microsoft.com/office/drawing/2010/main"/>
              </a:ext>
            </a:extLst>
          </a:blip>
          <a:srcRect l="54442" t="37125" r="24197" b="43945"/>
          <a:stretch>
            <a:fillRect/>
          </a:stretch>
        </p:blipFill>
        <p:spPr bwMode="auto">
          <a:xfrm flipH="1">
            <a:off x="5229345" y="2741249"/>
            <a:ext cx="156246" cy="136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4" descr="D:\Documents\Pictures Barbara\Sample Pictures\usos icon.JPG"/>
          <p:cNvPicPr>
            <a:picLocks noChangeAspect="1" noChangeArrowheads="1"/>
          </p:cNvPicPr>
          <p:nvPr/>
        </p:nvPicPr>
        <p:blipFill>
          <a:blip r:embed="rId6" cstate="email">
            <a:extLst>
              <a:ext uri="{28A0092B-C50C-407E-A947-70E740481C1C}">
                <a14:useLocalDpi xmlns:a14="http://schemas.microsoft.com/office/drawing/2010/main"/>
              </a:ext>
            </a:extLst>
          </a:blip>
          <a:srcRect l="25787" t="3777" r="51636" b="74123"/>
          <a:stretch>
            <a:fillRect/>
          </a:stretch>
        </p:blipFill>
        <p:spPr bwMode="auto">
          <a:xfrm>
            <a:off x="5903480" y="5289049"/>
            <a:ext cx="25557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4" descr="D:\Documents\Pictures Barbara\Sample Pictures\usos icon.JPG"/>
          <p:cNvPicPr>
            <a:picLocks noChangeAspect="1" noChangeArrowheads="1"/>
          </p:cNvPicPr>
          <p:nvPr/>
        </p:nvPicPr>
        <p:blipFill>
          <a:blip r:embed="rId6" cstate="email">
            <a:extLst>
              <a:ext uri="{28A0092B-C50C-407E-A947-70E740481C1C}">
                <a14:useLocalDpi xmlns:a14="http://schemas.microsoft.com/office/drawing/2010/main"/>
              </a:ext>
            </a:extLst>
          </a:blip>
          <a:srcRect l="25787" t="3777" r="51636" b="74123"/>
          <a:stretch>
            <a:fillRect/>
          </a:stretch>
        </p:blipFill>
        <p:spPr bwMode="auto">
          <a:xfrm>
            <a:off x="1449690" y="2082800"/>
            <a:ext cx="25557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34" descr="D:\Documents\Pictures Barbara\Sample Pictures\usos icon.JPG"/>
          <p:cNvPicPr>
            <a:picLocks noChangeAspect="1" noChangeArrowheads="1"/>
          </p:cNvPicPr>
          <p:nvPr/>
        </p:nvPicPr>
        <p:blipFill>
          <a:blip r:embed="rId14" cstate="email">
            <a:extLst>
              <a:ext uri="{28A0092B-C50C-407E-A947-70E740481C1C}">
                <a14:useLocalDpi xmlns:a14="http://schemas.microsoft.com/office/drawing/2010/main"/>
              </a:ext>
            </a:extLst>
          </a:blip>
          <a:srcRect l="25787" t="3777" r="51636" b="74123"/>
          <a:stretch>
            <a:fillRect/>
          </a:stretch>
        </p:blipFill>
        <p:spPr bwMode="auto">
          <a:xfrm flipH="1">
            <a:off x="9793712" y="3082481"/>
            <a:ext cx="240247" cy="17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35" descr="D:\Documents\Pictures Barbara\temperatures icons.jpg"/>
          <p:cNvPicPr>
            <a:picLocks noChangeAspect="1" noChangeArrowheads="1"/>
          </p:cNvPicPr>
          <p:nvPr/>
        </p:nvPicPr>
        <p:blipFill>
          <a:blip r:embed="rId15" cstate="email">
            <a:extLst>
              <a:ext uri="{28A0092B-C50C-407E-A947-70E740481C1C}">
                <a14:useLocalDpi xmlns:a14="http://schemas.microsoft.com/office/drawing/2010/main"/>
              </a:ext>
            </a:extLst>
          </a:blip>
          <a:srcRect l="78566" t="23972" b="49696"/>
          <a:stretch>
            <a:fillRect/>
          </a:stretch>
        </p:blipFill>
        <p:spPr bwMode="auto">
          <a:xfrm>
            <a:off x="6353273" y="3536104"/>
            <a:ext cx="200548" cy="246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35" descr="D:\Documents\Pictures Barbara\temperatures icons.jpg"/>
          <p:cNvPicPr>
            <a:picLocks noChangeAspect="1" noChangeArrowheads="1"/>
          </p:cNvPicPr>
          <p:nvPr/>
        </p:nvPicPr>
        <p:blipFill>
          <a:blip r:embed="rId16" cstate="email">
            <a:extLst>
              <a:ext uri="{28A0092B-C50C-407E-A947-70E740481C1C}">
                <a14:useLocalDpi xmlns:a14="http://schemas.microsoft.com/office/drawing/2010/main"/>
              </a:ext>
            </a:extLst>
          </a:blip>
          <a:srcRect l="78566" t="23972" b="49696"/>
          <a:stretch>
            <a:fillRect/>
          </a:stretch>
        </p:blipFill>
        <p:spPr bwMode="auto">
          <a:xfrm>
            <a:off x="6481840" y="3039817"/>
            <a:ext cx="140690" cy="172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35" descr="D:\Documents\Pictures Barbara\temperatures icons.jpg"/>
          <p:cNvPicPr>
            <a:picLocks noChangeAspect="1" noChangeArrowheads="1"/>
          </p:cNvPicPr>
          <p:nvPr/>
        </p:nvPicPr>
        <p:blipFill>
          <a:blip r:embed="rId17" cstate="email">
            <a:extLst>
              <a:ext uri="{28A0092B-C50C-407E-A947-70E740481C1C}">
                <a14:useLocalDpi xmlns:a14="http://schemas.microsoft.com/office/drawing/2010/main"/>
              </a:ext>
            </a:extLst>
          </a:blip>
          <a:srcRect l="78566" t="23972" b="49696"/>
          <a:stretch>
            <a:fillRect/>
          </a:stretch>
        </p:blipFill>
        <p:spPr bwMode="auto">
          <a:xfrm>
            <a:off x="5802137" y="3262266"/>
            <a:ext cx="164141" cy="201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Picture 35" descr="D:\Documents\Pictures Barbara\temperatures icons.jpg"/>
          <p:cNvPicPr>
            <a:picLocks noChangeAspect="1" noChangeArrowheads="1"/>
          </p:cNvPicPr>
          <p:nvPr/>
        </p:nvPicPr>
        <p:blipFill>
          <a:blip r:embed="rId18" cstate="email">
            <a:extLst>
              <a:ext uri="{28A0092B-C50C-407E-A947-70E740481C1C}">
                <a14:useLocalDpi xmlns:a14="http://schemas.microsoft.com/office/drawing/2010/main"/>
              </a:ext>
            </a:extLst>
          </a:blip>
          <a:srcRect l="78566" t="23972" b="49696"/>
          <a:stretch>
            <a:fillRect/>
          </a:stretch>
        </p:blipFill>
        <p:spPr bwMode="auto">
          <a:xfrm>
            <a:off x="5408667" y="2507351"/>
            <a:ext cx="175290" cy="215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Picture 35" descr="D:\Documents\Pictures Barbara\temperatures icons.jpg"/>
          <p:cNvPicPr>
            <a:picLocks noChangeAspect="1" noChangeArrowheads="1"/>
          </p:cNvPicPr>
          <p:nvPr/>
        </p:nvPicPr>
        <p:blipFill>
          <a:blip r:embed="rId19" cstate="email">
            <a:extLst>
              <a:ext uri="{28A0092B-C50C-407E-A947-70E740481C1C}">
                <a14:useLocalDpi xmlns:a14="http://schemas.microsoft.com/office/drawing/2010/main"/>
              </a:ext>
            </a:extLst>
          </a:blip>
          <a:srcRect l="78566" t="23972" b="49696"/>
          <a:stretch>
            <a:fillRect/>
          </a:stretch>
        </p:blipFill>
        <p:spPr bwMode="auto">
          <a:xfrm>
            <a:off x="1754287" y="3791642"/>
            <a:ext cx="167647" cy="20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35" descr="D:\Documents\Pictures Barbara\temperatures icons.jpg"/>
          <p:cNvPicPr>
            <a:picLocks noChangeAspect="1" noChangeArrowheads="1"/>
          </p:cNvPicPr>
          <p:nvPr/>
        </p:nvPicPr>
        <p:blipFill>
          <a:blip r:embed="rId20" cstate="email">
            <a:extLst>
              <a:ext uri="{28A0092B-C50C-407E-A947-70E740481C1C}">
                <a14:useLocalDpi xmlns:a14="http://schemas.microsoft.com/office/drawing/2010/main"/>
              </a:ext>
            </a:extLst>
          </a:blip>
          <a:srcRect l="78566" t="23972" b="49696"/>
          <a:stretch>
            <a:fillRect/>
          </a:stretch>
        </p:blipFill>
        <p:spPr bwMode="auto">
          <a:xfrm>
            <a:off x="5630273" y="1990099"/>
            <a:ext cx="179593" cy="220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35" descr="D:\Documents\Pictures Barbara\temperatures icons.jpg"/>
          <p:cNvPicPr>
            <a:picLocks noChangeAspect="1" noChangeArrowheads="1"/>
          </p:cNvPicPr>
          <p:nvPr/>
        </p:nvPicPr>
        <p:blipFill>
          <a:blip r:embed="rId21" cstate="email">
            <a:extLst>
              <a:ext uri="{28A0092B-C50C-407E-A947-70E740481C1C}">
                <a14:useLocalDpi xmlns:a14="http://schemas.microsoft.com/office/drawing/2010/main"/>
              </a:ext>
            </a:extLst>
          </a:blip>
          <a:srcRect l="78566" t="23972" b="49696"/>
          <a:stretch>
            <a:fillRect/>
          </a:stretch>
        </p:blipFill>
        <p:spPr bwMode="auto">
          <a:xfrm>
            <a:off x="6769069" y="2947474"/>
            <a:ext cx="166525" cy="20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 descr="D:\Documents\Pictures Barbara\Sample Pictures\desert icons.JPG"/>
          <p:cNvPicPr>
            <a:picLocks noChangeAspect="1" noChangeArrowheads="1"/>
          </p:cNvPicPr>
          <p:nvPr/>
        </p:nvPicPr>
        <p:blipFill>
          <a:blip r:embed="rId8" cstate="email">
            <a:extLst>
              <a:ext uri="{28A0092B-C50C-407E-A947-70E740481C1C}">
                <a14:useLocalDpi xmlns:a14="http://schemas.microsoft.com/office/drawing/2010/main"/>
              </a:ext>
            </a:extLst>
          </a:blip>
          <a:srcRect l="7565" t="14651" r="74664" b="67445"/>
          <a:stretch>
            <a:fillRect/>
          </a:stretch>
        </p:blipFill>
        <p:spPr bwMode="auto">
          <a:xfrm>
            <a:off x="1862330" y="2870175"/>
            <a:ext cx="195833" cy="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6" descr="D:\Documents\Pictures Barbara\Sample Pictures\desert icons.JPG"/>
          <p:cNvPicPr>
            <a:picLocks noChangeAspect="1" noChangeArrowheads="1"/>
          </p:cNvPicPr>
          <p:nvPr/>
        </p:nvPicPr>
        <p:blipFill>
          <a:blip r:embed="rId8" cstate="email">
            <a:extLst>
              <a:ext uri="{28A0092B-C50C-407E-A947-70E740481C1C}">
                <a14:useLocalDpi xmlns:a14="http://schemas.microsoft.com/office/drawing/2010/main"/>
              </a:ext>
            </a:extLst>
          </a:blip>
          <a:srcRect l="7565" t="14651" r="74664" b="67445"/>
          <a:stretch>
            <a:fillRect/>
          </a:stretch>
        </p:blipFill>
        <p:spPr bwMode="auto">
          <a:xfrm>
            <a:off x="6637867" y="3147772"/>
            <a:ext cx="195833" cy="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Picture 6" descr="D:\Documents\Pictures Barbara\Sample Pictures\desert icons.JPG"/>
          <p:cNvPicPr>
            <a:picLocks noChangeAspect="1" noChangeArrowheads="1"/>
          </p:cNvPicPr>
          <p:nvPr/>
        </p:nvPicPr>
        <p:blipFill>
          <a:blip r:embed="rId22" cstate="email">
            <a:extLst>
              <a:ext uri="{28A0092B-C50C-407E-A947-70E740481C1C}">
                <a14:useLocalDpi xmlns:a14="http://schemas.microsoft.com/office/drawing/2010/main"/>
              </a:ext>
            </a:extLst>
          </a:blip>
          <a:srcRect l="79726" t="37778" r="1985" b="44205"/>
          <a:stretch>
            <a:fillRect/>
          </a:stretch>
        </p:blipFill>
        <p:spPr bwMode="auto">
          <a:xfrm>
            <a:off x="5496312" y="3240140"/>
            <a:ext cx="228184" cy="223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6" descr="D:\Documents\Pictures Barbara\Sample Pictures\desert icons.JPG"/>
          <p:cNvPicPr>
            <a:picLocks noChangeAspect="1" noChangeArrowheads="1"/>
          </p:cNvPicPr>
          <p:nvPr/>
        </p:nvPicPr>
        <p:blipFill>
          <a:blip r:embed="rId23" cstate="email">
            <a:extLst>
              <a:ext uri="{28A0092B-C50C-407E-A947-70E740481C1C}">
                <a14:useLocalDpi xmlns:a14="http://schemas.microsoft.com/office/drawing/2010/main"/>
              </a:ext>
            </a:extLst>
          </a:blip>
          <a:srcRect l="79726" t="37778" r="1985" b="44205"/>
          <a:stretch>
            <a:fillRect/>
          </a:stretch>
        </p:blipFill>
        <p:spPr bwMode="auto">
          <a:xfrm>
            <a:off x="5761540" y="3798327"/>
            <a:ext cx="167366" cy="164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 name="Picture 6" descr="D:\Documents\Pictures Barbara\Sample Pictures\desert icons.JPG"/>
          <p:cNvPicPr>
            <a:picLocks noChangeAspect="1" noChangeArrowheads="1"/>
          </p:cNvPicPr>
          <p:nvPr/>
        </p:nvPicPr>
        <p:blipFill>
          <a:blip r:embed="rId24" cstate="email">
            <a:extLst>
              <a:ext uri="{28A0092B-C50C-407E-A947-70E740481C1C}">
                <a14:useLocalDpi xmlns:a14="http://schemas.microsoft.com/office/drawing/2010/main"/>
              </a:ext>
            </a:extLst>
          </a:blip>
          <a:srcRect l="79726" t="37778" r="1985" b="44205"/>
          <a:stretch>
            <a:fillRect/>
          </a:stretch>
        </p:blipFill>
        <p:spPr bwMode="auto">
          <a:xfrm>
            <a:off x="5790418" y="2524957"/>
            <a:ext cx="138826" cy="136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 name="Picture 6" descr="D:\Documents\Pictures Barbara\Sample Pictures\desert icons.JPG"/>
          <p:cNvPicPr>
            <a:picLocks noChangeAspect="1" noChangeArrowheads="1"/>
          </p:cNvPicPr>
          <p:nvPr/>
        </p:nvPicPr>
        <p:blipFill>
          <a:blip r:embed="rId25" cstate="email">
            <a:extLst>
              <a:ext uri="{28A0092B-C50C-407E-A947-70E740481C1C}">
                <a14:useLocalDpi xmlns:a14="http://schemas.microsoft.com/office/drawing/2010/main"/>
              </a:ext>
            </a:extLst>
          </a:blip>
          <a:srcRect l="79726" t="37778" r="1985" b="44205"/>
          <a:stretch>
            <a:fillRect/>
          </a:stretch>
        </p:blipFill>
        <p:spPr bwMode="auto">
          <a:xfrm>
            <a:off x="9212657" y="3046047"/>
            <a:ext cx="190482" cy="186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6" descr="D:\Documents\Pictures Barbara\Sample Pictures\desert icons.JPG"/>
          <p:cNvPicPr>
            <a:picLocks noChangeAspect="1" noChangeArrowheads="1"/>
          </p:cNvPicPr>
          <p:nvPr/>
        </p:nvPicPr>
        <p:blipFill>
          <a:blip r:embed="rId26" cstate="email">
            <a:extLst>
              <a:ext uri="{28A0092B-C50C-407E-A947-70E740481C1C}">
                <a14:useLocalDpi xmlns:a14="http://schemas.microsoft.com/office/drawing/2010/main"/>
              </a:ext>
            </a:extLst>
          </a:blip>
          <a:srcRect l="79726" t="37778" r="1985" b="44205"/>
          <a:stretch>
            <a:fillRect/>
          </a:stretch>
        </p:blipFill>
        <p:spPr bwMode="auto">
          <a:xfrm>
            <a:off x="7319562" y="2329564"/>
            <a:ext cx="206461" cy="20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6" descr="D:\Documents\Pictures Barbara\Sample Pictures\desert icons.JPG"/>
          <p:cNvPicPr>
            <a:picLocks noChangeAspect="1" noChangeArrowheads="1"/>
          </p:cNvPicPr>
          <p:nvPr/>
        </p:nvPicPr>
        <p:blipFill>
          <a:blip r:embed="rId27" cstate="email">
            <a:extLst>
              <a:ext uri="{28A0092B-C50C-407E-A947-70E740481C1C}">
                <a14:useLocalDpi xmlns:a14="http://schemas.microsoft.com/office/drawing/2010/main"/>
              </a:ext>
            </a:extLst>
          </a:blip>
          <a:srcRect l="79726" t="37778" r="1985" b="44205"/>
          <a:stretch>
            <a:fillRect/>
          </a:stretch>
        </p:blipFill>
        <p:spPr bwMode="auto">
          <a:xfrm>
            <a:off x="7022835" y="3064896"/>
            <a:ext cx="150655" cy="147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6" descr="D:\Documents\Pictures Barbara\Sample Pictures\desert icons.JPG"/>
          <p:cNvPicPr>
            <a:picLocks noChangeAspect="1" noChangeArrowheads="1"/>
          </p:cNvPicPr>
          <p:nvPr/>
        </p:nvPicPr>
        <p:blipFill>
          <a:blip r:embed="rId28" cstate="email">
            <a:extLst>
              <a:ext uri="{28A0092B-C50C-407E-A947-70E740481C1C}">
                <a14:useLocalDpi xmlns:a14="http://schemas.microsoft.com/office/drawing/2010/main"/>
              </a:ext>
            </a:extLst>
          </a:blip>
          <a:srcRect l="79726" t="37778" r="1985" b="44205"/>
          <a:stretch>
            <a:fillRect/>
          </a:stretch>
        </p:blipFill>
        <p:spPr bwMode="auto">
          <a:xfrm>
            <a:off x="7038235" y="2005963"/>
            <a:ext cx="161946" cy="15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6" descr="D:\Documents\Pictures Barbara\Sample Pictures\desert icons.JPG"/>
          <p:cNvPicPr>
            <a:picLocks noChangeAspect="1" noChangeArrowheads="1"/>
          </p:cNvPicPr>
          <p:nvPr/>
        </p:nvPicPr>
        <p:blipFill>
          <a:blip r:embed="rId29" cstate="email">
            <a:extLst>
              <a:ext uri="{28A0092B-C50C-407E-A947-70E740481C1C}">
                <a14:useLocalDpi xmlns:a14="http://schemas.microsoft.com/office/drawing/2010/main"/>
              </a:ext>
            </a:extLst>
          </a:blip>
          <a:srcRect l="79726" t="37778" r="1985" b="44205"/>
          <a:stretch>
            <a:fillRect/>
          </a:stretch>
        </p:blipFill>
        <p:spPr bwMode="auto">
          <a:xfrm>
            <a:off x="5266121" y="2524957"/>
            <a:ext cx="187375" cy="183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6" descr="D:\Documents\Pictures Barbara\Sample Pictures\desert icons.JPG"/>
          <p:cNvPicPr>
            <a:picLocks noChangeAspect="1" noChangeArrowheads="1"/>
          </p:cNvPicPr>
          <p:nvPr/>
        </p:nvPicPr>
        <p:blipFill>
          <a:blip r:embed="rId30" cstate="email">
            <a:extLst>
              <a:ext uri="{28A0092B-C50C-407E-A947-70E740481C1C}">
                <a14:useLocalDpi xmlns:a14="http://schemas.microsoft.com/office/drawing/2010/main"/>
              </a:ext>
            </a:extLst>
          </a:blip>
          <a:srcRect l="79726" t="37778" r="1985" b="44205"/>
          <a:stretch>
            <a:fillRect/>
          </a:stretch>
        </p:blipFill>
        <p:spPr bwMode="auto">
          <a:xfrm>
            <a:off x="5663288" y="2651464"/>
            <a:ext cx="163209" cy="159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 name="Picture 6" descr="D:\Documents\Pictures Barbara\Sample Pictures\desert icons.JPG"/>
          <p:cNvPicPr>
            <a:picLocks noChangeAspect="1" noChangeArrowheads="1"/>
          </p:cNvPicPr>
          <p:nvPr/>
        </p:nvPicPr>
        <p:blipFill>
          <a:blip r:embed="rId31" cstate="email">
            <a:extLst>
              <a:ext uri="{28A0092B-C50C-407E-A947-70E740481C1C}">
                <a14:useLocalDpi xmlns:a14="http://schemas.microsoft.com/office/drawing/2010/main"/>
              </a:ext>
            </a:extLst>
          </a:blip>
          <a:srcRect l="79726" t="37778" r="1985" b="44205"/>
          <a:stretch>
            <a:fillRect/>
          </a:stretch>
        </p:blipFill>
        <p:spPr bwMode="auto">
          <a:xfrm>
            <a:off x="6639965" y="4042633"/>
            <a:ext cx="234730" cy="23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AutoShape 6"/>
          <p:cNvSpPr>
            <a:spLocks noChangeArrowheads="1"/>
          </p:cNvSpPr>
          <p:nvPr/>
        </p:nvSpPr>
        <p:spPr bwMode="auto">
          <a:xfrm>
            <a:off x="10150080" y="5060449"/>
            <a:ext cx="228600" cy="228600"/>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75" name="AutoShape 6"/>
          <p:cNvSpPr>
            <a:spLocks noChangeArrowheads="1"/>
          </p:cNvSpPr>
          <p:nvPr/>
        </p:nvSpPr>
        <p:spPr bwMode="auto">
          <a:xfrm>
            <a:off x="2693123" y="5595438"/>
            <a:ext cx="228600" cy="228600"/>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76" name="AutoShape 6"/>
          <p:cNvSpPr>
            <a:spLocks noChangeArrowheads="1"/>
          </p:cNvSpPr>
          <p:nvPr/>
        </p:nvSpPr>
        <p:spPr bwMode="auto">
          <a:xfrm>
            <a:off x="1367940" y="3497572"/>
            <a:ext cx="228600" cy="228600"/>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77" name="AutoShape 6"/>
          <p:cNvSpPr>
            <a:spLocks noChangeArrowheads="1"/>
          </p:cNvSpPr>
          <p:nvPr/>
        </p:nvSpPr>
        <p:spPr bwMode="auto">
          <a:xfrm>
            <a:off x="5809866" y="2822729"/>
            <a:ext cx="156412" cy="172813"/>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pic>
        <p:nvPicPr>
          <p:cNvPr id="78" name="Picture 5" descr="D:\Documents\Pictures Barbara\Sample Pictures\desert icons.JPG"/>
          <p:cNvPicPr>
            <a:picLocks noChangeAspect="1" noChangeArrowheads="1"/>
          </p:cNvPicPr>
          <p:nvPr/>
        </p:nvPicPr>
        <p:blipFill>
          <a:blip r:embed="rId10" cstate="email">
            <a:extLst>
              <a:ext uri="{28A0092B-C50C-407E-A947-70E740481C1C}">
                <a14:useLocalDpi xmlns:a14="http://schemas.microsoft.com/office/drawing/2010/main"/>
              </a:ext>
            </a:extLst>
          </a:blip>
          <a:srcRect l="79491" t="14838" r="2663" b="67584"/>
          <a:stretch>
            <a:fillRect/>
          </a:stretch>
        </p:blipFill>
        <p:spPr bwMode="auto">
          <a:xfrm>
            <a:off x="3235276" y="4485958"/>
            <a:ext cx="231103" cy="23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5" descr="D:\Documents\Pictures Barbara\Sample Pictures\desert icons.JPG"/>
          <p:cNvPicPr>
            <a:picLocks noChangeAspect="1" noChangeArrowheads="1"/>
          </p:cNvPicPr>
          <p:nvPr/>
        </p:nvPicPr>
        <p:blipFill>
          <a:blip r:embed="rId10" cstate="email">
            <a:extLst>
              <a:ext uri="{28A0092B-C50C-407E-A947-70E740481C1C}">
                <a14:useLocalDpi xmlns:a14="http://schemas.microsoft.com/office/drawing/2010/main"/>
              </a:ext>
            </a:extLst>
          </a:blip>
          <a:srcRect l="79491" t="14838" r="2663" b="67584"/>
          <a:stretch>
            <a:fillRect/>
          </a:stretch>
        </p:blipFill>
        <p:spPr bwMode="auto">
          <a:xfrm>
            <a:off x="4689304" y="3896166"/>
            <a:ext cx="231103" cy="23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 name="Picture 5" descr="D:\Documents\Pictures Barbara\Sample Pictures\desert icons.JPG"/>
          <p:cNvPicPr>
            <a:picLocks noChangeAspect="1" noChangeArrowheads="1"/>
          </p:cNvPicPr>
          <p:nvPr/>
        </p:nvPicPr>
        <p:blipFill>
          <a:blip r:embed="rId10" cstate="email">
            <a:extLst>
              <a:ext uri="{28A0092B-C50C-407E-A947-70E740481C1C}">
                <a14:useLocalDpi xmlns:a14="http://schemas.microsoft.com/office/drawing/2010/main"/>
              </a:ext>
            </a:extLst>
          </a:blip>
          <a:srcRect l="79491" t="14838" r="2663" b="67584"/>
          <a:stretch>
            <a:fillRect/>
          </a:stretch>
        </p:blipFill>
        <p:spPr bwMode="auto">
          <a:xfrm>
            <a:off x="5877523" y="3097461"/>
            <a:ext cx="231103" cy="236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5" descr="D:\Documents\Pictures Barbara\Sample Pictures\desert icons.JPG"/>
          <p:cNvPicPr>
            <a:picLocks noChangeAspect="1" noChangeArrowheads="1"/>
          </p:cNvPicPr>
          <p:nvPr/>
        </p:nvPicPr>
        <p:blipFill>
          <a:blip r:embed="rId32" cstate="email">
            <a:extLst>
              <a:ext uri="{28A0092B-C50C-407E-A947-70E740481C1C}">
                <a14:useLocalDpi xmlns:a14="http://schemas.microsoft.com/office/drawing/2010/main"/>
              </a:ext>
            </a:extLst>
          </a:blip>
          <a:srcRect l="79491" t="14838" r="2663" b="67584"/>
          <a:stretch>
            <a:fillRect/>
          </a:stretch>
        </p:blipFill>
        <p:spPr bwMode="auto">
          <a:xfrm>
            <a:off x="2101287" y="3452195"/>
            <a:ext cx="138594" cy="14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5" descr="D:\Documents\Pictures Barbara\Sample Pictures\desert icons.JPG"/>
          <p:cNvPicPr>
            <a:picLocks noChangeAspect="1" noChangeArrowheads="1"/>
          </p:cNvPicPr>
          <p:nvPr/>
        </p:nvPicPr>
        <p:blipFill>
          <a:blip r:embed="rId33" cstate="email">
            <a:extLst>
              <a:ext uri="{28A0092B-C50C-407E-A947-70E740481C1C}">
                <a14:useLocalDpi xmlns:a14="http://schemas.microsoft.com/office/drawing/2010/main"/>
              </a:ext>
            </a:extLst>
          </a:blip>
          <a:srcRect l="79491" t="14838" r="2663" b="67584"/>
          <a:stretch>
            <a:fillRect/>
          </a:stretch>
        </p:blipFill>
        <p:spPr bwMode="auto">
          <a:xfrm>
            <a:off x="4965018" y="3873650"/>
            <a:ext cx="235907" cy="2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Picture 160"/>
          <p:cNvPicPr>
            <a:picLocks noChangeAspect="1"/>
          </p:cNvPicPr>
          <p:nvPr/>
        </p:nvPicPr>
        <p:blipFill>
          <a:blip r:embed="rId34" cstate="email">
            <a:extLst>
              <a:ext uri="{28A0092B-C50C-407E-A947-70E740481C1C}">
                <a14:useLocalDpi xmlns:a14="http://schemas.microsoft.com/office/drawing/2010/main"/>
              </a:ext>
            </a:extLst>
          </a:blip>
          <a:srcRect l="80476" t="52730" b="25793"/>
          <a:stretch>
            <a:fillRect/>
          </a:stretch>
        </p:blipFill>
        <p:spPr bwMode="auto">
          <a:xfrm>
            <a:off x="1561674" y="2720094"/>
            <a:ext cx="195315" cy="209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160"/>
          <p:cNvPicPr>
            <a:picLocks noChangeAspect="1"/>
          </p:cNvPicPr>
          <p:nvPr/>
        </p:nvPicPr>
        <p:blipFill>
          <a:blip r:embed="rId35" cstate="email">
            <a:extLst>
              <a:ext uri="{28A0092B-C50C-407E-A947-70E740481C1C}">
                <a14:useLocalDpi xmlns:a14="http://schemas.microsoft.com/office/drawing/2010/main"/>
              </a:ext>
            </a:extLst>
          </a:blip>
          <a:srcRect l="80476" t="52730" b="25793"/>
          <a:stretch>
            <a:fillRect/>
          </a:stretch>
        </p:blipFill>
        <p:spPr bwMode="auto">
          <a:xfrm>
            <a:off x="5603417" y="2923930"/>
            <a:ext cx="188042" cy="20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160"/>
          <p:cNvPicPr>
            <a:picLocks noChangeAspect="1"/>
          </p:cNvPicPr>
          <p:nvPr/>
        </p:nvPicPr>
        <p:blipFill>
          <a:blip r:embed="rId36" cstate="email">
            <a:extLst>
              <a:ext uri="{28A0092B-C50C-407E-A947-70E740481C1C}">
                <a14:useLocalDpi xmlns:a14="http://schemas.microsoft.com/office/drawing/2010/main"/>
              </a:ext>
            </a:extLst>
          </a:blip>
          <a:srcRect l="80476" t="52730" b="25793"/>
          <a:stretch>
            <a:fillRect/>
          </a:stretch>
        </p:blipFill>
        <p:spPr bwMode="auto">
          <a:xfrm>
            <a:off x="8999791" y="5989327"/>
            <a:ext cx="212866" cy="228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1"/>
          <p:cNvPicPr>
            <a:picLocks noChangeAspect="1"/>
          </p:cNvPicPr>
          <p:nvPr/>
        </p:nvPicPr>
        <p:blipFill>
          <a:blip r:embed="rId37" cstate="email">
            <a:extLst>
              <a:ext uri="{28A0092B-C50C-407E-A947-70E740481C1C}">
                <a14:useLocalDpi xmlns:a14="http://schemas.microsoft.com/office/drawing/2010/main"/>
              </a:ext>
            </a:extLst>
          </a:blip>
          <a:srcRect l="54442" t="37125" r="24197" b="43945"/>
          <a:stretch>
            <a:fillRect/>
          </a:stretch>
        </p:blipFill>
        <p:spPr bwMode="auto">
          <a:xfrm>
            <a:off x="1234608" y="3407267"/>
            <a:ext cx="183778" cy="160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6" descr="D:\Documents\Pictures Barbara\Sample Pictures\desert icons.JPG"/>
          <p:cNvPicPr>
            <a:picLocks noChangeAspect="1" noChangeArrowheads="1"/>
          </p:cNvPicPr>
          <p:nvPr/>
        </p:nvPicPr>
        <p:blipFill>
          <a:blip r:embed="rId38" cstate="email">
            <a:extLst>
              <a:ext uri="{28A0092B-C50C-407E-A947-70E740481C1C}">
                <a14:useLocalDpi xmlns:a14="http://schemas.microsoft.com/office/drawing/2010/main"/>
              </a:ext>
            </a:extLst>
          </a:blip>
          <a:srcRect l="79726" t="37778" r="1985" b="44205"/>
          <a:stretch>
            <a:fillRect/>
          </a:stretch>
        </p:blipFill>
        <p:spPr bwMode="auto">
          <a:xfrm>
            <a:off x="5048497" y="2795634"/>
            <a:ext cx="179013" cy="175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6" descr="D:\Documents\Pictures Barbara\Sample Pictures\desert icons.JPG"/>
          <p:cNvPicPr>
            <a:picLocks noChangeAspect="1" noChangeArrowheads="1"/>
          </p:cNvPicPr>
          <p:nvPr/>
        </p:nvPicPr>
        <p:blipFill>
          <a:blip r:embed="rId39" cstate="email">
            <a:extLst>
              <a:ext uri="{28A0092B-C50C-407E-A947-70E740481C1C}">
                <a14:useLocalDpi xmlns:a14="http://schemas.microsoft.com/office/drawing/2010/main"/>
              </a:ext>
            </a:extLst>
          </a:blip>
          <a:srcRect l="79726" t="37778" r="1985" b="44205"/>
          <a:stretch>
            <a:fillRect/>
          </a:stretch>
        </p:blipFill>
        <p:spPr bwMode="auto">
          <a:xfrm>
            <a:off x="6567473" y="2597797"/>
            <a:ext cx="179720" cy="176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1"/>
          <p:cNvPicPr>
            <a:picLocks noChangeAspect="1"/>
          </p:cNvPicPr>
          <p:nvPr/>
        </p:nvPicPr>
        <p:blipFill>
          <a:blip r:embed="rId40" cstate="email">
            <a:extLst>
              <a:ext uri="{28A0092B-C50C-407E-A947-70E740481C1C}">
                <a14:useLocalDpi xmlns:a14="http://schemas.microsoft.com/office/drawing/2010/main"/>
              </a:ext>
            </a:extLst>
          </a:blip>
          <a:srcRect l="54442" t="37125" r="24197" b="43945"/>
          <a:stretch>
            <a:fillRect/>
          </a:stretch>
        </p:blipFill>
        <p:spPr bwMode="auto">
          <a:xfrm>
            <a:off x="5955214" y="2601579"/>
            <a:ext cx="162432" cy="14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1"/>
          <p:cNvPicPr>
            <a:picLocks noChangeAspect="1"/>
          </p:cNvPicPr>
          <p:nvPr/>
        </p:nvPicPr>
        <p:blipFill>
          <a:blip r:embed="rId5" cstate="email">
            <a:extLst>
              <a:ext uri="{28A0092B-C50C-407E-A947-70E740481C1C}">
                <a14:useLocalDpi xmlns:a14="http://schemas.microsoft.com/office/drawing/2010/main"/>
              </a:ext>
            </a:extLst>
          </a:blip>
          <a:srcRect l="54442" t="37125" r="24197" b="43945"/>
          <a:stretch>
            <a:fillRect/>
          </a:stretch>
        </p:blipFill>
        <p:spPr bwMode="auto">
          <a:xfrm>
            <a:off x="5691513" y="5235732"/>
            <a:ext cx="223145" cy="1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1"/>
          <p:cNvPicPr>
            <a:picLocks noChangeAspect="1"/>
          </p:cNvPicPr>
          <p:nvPr/>
        </p:nvPicPr>
        <p:blipFill>
          <a:blip r:embed="rId5" cstate="email">
            <a:extLst>
              <a:ext uri="{28A0092B-C50C-407E-A947-70E740481C1C}">
                <a14:useLocalDpi xmlns:a14="http://schemas.microsoft.com/office/drawing/2010/main"/>
              </a:ext>
            </a:extLst>
          </a:blip>
          <a:srcRect l="54442" t="37125" r="24197" b="43945"/>
          <a:stretch>
            <a:fillRect/>
          </a:stretch>
        </p:blipFill>
        <p:spPr bwMode="auto">
          <a:xfrm>
            <a:off x="8840944" y="3628546"/>
            <a:ext cx="223145" cy="1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35" descr="D:\Documents\Pictures Barbara\temperatures icons.jpg"/>
          <p:cNvPicPr>
            <a:picLocks noChangeAspect="1" noChangeArrowheads="1"/>
          </p:cNvPicPr>
          <p:nvPr/>
        </p:nvPicPr>
        <p:blipFill>
          <a:blip r:embed="rId7" cstate="email">
            <a:extLst>
              <a:ext uri="{28A0092B-C50C-407E-A947-70E740481C1C}">
                <a14:useLocalDpi xmlns:a14="http://schemas.microsoft.com/office/drawing/2010/main"/>
              </a:ext>
            </a:extLst>
          </a:blip>
          <a:srcRect l="78566" t="23972" b="49696"/>
          <a:stretch>
            <a:fillRect/>
          </a:stretch>
        </p:blipFill>
        <p:spPr bwMode="auto">
          <a:xfrm>
            <a:off x="7546183" y="2021041"/>
            <a:ext cx="215886"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6" descr="D:\Documents\Pictures Barbara\Sample Pictures\desert icons.JPG"/>
          <p:cNvPicPr>
            <a:picLocks noChangeAspect="1" noChangeArrowheads="1"/>
          </p:cNvPicPr>
          <p:nvPr/>
        </p:nvPicPr>
        <p:blipFill>
          <a:blip r:embed="rId41" cstate="email">
            <a:extLst>
              <a:ext uri="{28A0092B-C50C-407E-A947-70E740481C1C}">
                <a14:useLocalDpi xmlns:a14="http://schemas.microsoft.com/office/drawing/2010/main"/>
              </a:ext>
            </a:extLst>
          </a:blip>
          <a:srcRect l="79726" t="37778" r="1985" b="44205"/>
          <a:stretch>
            <a:fillRect/>
          </a:stretch>
        </p:blipFill>
        <p:spPr bwMode="auto">
          <a:xfrm>
            <a:off x="2396747" y="5469230"/>
            <a:ext cx="237747" cy="233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6" descr="D:\Documents\Pictures Barbara\Sample Pictures\desert icons.JPG"/>
          <p:cNvPicPr>
            <a:picLocks noChangeAspect="1" noChangeArrowheads="1"/>
          </p:cNvPicPr>
          <p:nvPr/>
        </p:nvPicPr>
        <p:blipFill>
          <a:blip r:embed="rId42" cstate="email">
            <a:extLst>
              <a:ext uri="{28A0092B-C50C-407E-A947-70E740481C1C}">
                <a14:useLocalDpi xmlns:a14="http://schemas.microsoft.com/office/drawing/2010/main"/>
              </a:ext>
            </a:extLst>
          </a:blip>
          <a:srcRect l="79726" t="37778" r="1985" b="44205"/>
          <a:stretch>
            <a:fillRect/>
          </a:stretch>
        </p:blipFill>
        <p:spPr bwMode="auto">
          <a:xfrm>
            <a:off x="5340403" y="2041160"/>
            <a:ext cx="171435" cy="16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AutoShape 6"/>
          <p:cNvSpPr>
            <a:spLocks noChangeArrowheads="1"/>
          </p:cNvSpPr>
          <p:nvPr/>
        </p:nvSpPr>
        <p:spPr bwMode="auto">
          <a:xfrm>
            <a:off x="2592721" y="3574343"/>
            <a:ext cx="151907" cy="217299"/>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pic>
        <p:nvPicPr>
          <p:cNvPr id="99" name="Picture 35" descr="D:\Documents\Pictures Barbara\temperatures icons.jpg"/>
          <p:cNvPicPr>
            <a:picLocks noChangeAspect="1" noChangeArrowheads="1"/>
          </p:cNvPicPr>
          <p:nvPr/>
        </p:nvPicPr>
        <p:blipFill>
          <a:blip r:embed="rId7" cstate="email">
            <a:extLst>
              <a:ext uri="{28A0092B-C50C-407E-A947-70E740481C1C}">
                <a14:useLocalDpi xmlns:a14="http://schemas.microsoft.com/office/drawing/2010/main"/>
              </a:ext>
            </a:extLst>
          </a:blip>
          <a:srcRect l="78566" t="23972" b="49696"/>
          <a:stretch>
            <a:fillRect/>
          </a:stretch>
        </p:blipFill>
        <p:spPr bwMode="auto">
          <a:xfrm>
            <a:off x="7233508" y="2141838"/>
            <a:ext cx="215886"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34" descr="D:\Documents\Pictures Barbara\Sample Pictures\usos icon.JPG"/>
          <p:cNvPicPr>
            <a:picLocks noChangeAspect="1" noChangeArrowheads="1"/>
          </p:cNvPicPr>
          <p:nvPr/>
        </p:nvPicPr>
        <p:blipFill>
          <a:blip r:embed="rId6" cstate="email">
            <a:extLst>
              <a:ext uri="{28A0092B-C50C-407E-A947-70E740481C1C}">
                <a14:useLocalDpi xmlns:a14="http://schemas.microsoft.com/office/drawing/2010/main"/>
              </a:ext>
            </a:extLst>
          </a:blip>
          <a:srcRect l="25787" t="3777" r="51636" b="74123"/>
          <a:stretch>
            <a:fillRect/>
          </a:stretch>
        </p:blipFill>
        <p:spPr bwMode="auto">
          <a:xfrm>
            <a:off x="9848585" y="5178254"/>
            <a:ext cx="255571"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1"/>
          <p:cNvPicPr>
            <a:picLocks noChangeAspect="1"/>
          </p:cNvPicPr>
          <p:nvPr/>
        </p:nvPicPr>
        <p:blipFill>
          <a:blip r:embed="rId5" cstate="email">
            <a:extLst>
              <a:ext uri="{28A0092B-C50C-407E-A947-70E740481C1C}">
                <a14:useLocalDpi xmlns:a14="http://schemas.microsoft.com/office/drawing/2010/main"/>
              </a:ext>
            </a:extLst>
          </a:blip>
          <a:srcRect l="54442" t="37125" r="24197" b="43945"/>
          <a:stretch>
            <a:fillRect/>
          </a:stretch>
        </p:blipFill>
        <p:spPr bwMode="auto">
          <a:xfrm>
            <a:off x="10054850" y="3024853"/>
            <a:ext cx="223145" cy="1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1"/>
          <p:cNvPicPr>
            <a:picLocks noChangeAspect="1"/>
          </p:cNvPicPr>
          <p:nvPr/>
        </p:nvPicPr>
        <p:blipFill>
          <a:blip r:embed="rId5" cstate="email">
            <a:extLst>
              <a:ext uri="{28A0092B-C50C-407E-A947-70E740481C1C}">
                <a14:useLocalDpi xmlns:a14="http://schemas.microsoft.com/office/drawing/2010/main"/>
              </a:ext>
            </a:extLst>
          </a:blip>
          <a:srcRect l="54442" t="37125" r="24197" b="43945"/>
          <a:stretch>
            <a:fillRect/>
          </a:stretch>
        </p:blipFill>
        <p:spPr bwMode="auto">
          <a:xfrm>
            <a:off x="9142860" y="3785238"/>
            <a:ext cx="223145" cy="195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AutoShape 6"/>
          <p:cNvSpPr>
            <a:spLocks noChangeArrowheads="1"/>
          </p:cNvSpPr>
          <p:nvPr/>
        </p:nvSpPr>
        <p:spPr bwMode="auto">
          <a:xfrm>
            <a:off x="5826497" y="2125191"/>
            <a:ext cx="226472" cy="162108"/>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sp>
        <p:nvSpPr>
          <p:cNvPr id="102" name="AutoShape 6"/>
          <p:cNvSpPr>
            <a:spLocks noChangeArrowheads="1"/>
          </p:cNvSpPr>
          <p:nvPr/>
        </p:nvSpPr>
        <p:spPr bwMode="auto">
          <a:xfrm>
            <a:off x="1921934" y="3153469"/>
            <a:ext cx="195833" cy="163789"/>
          </a:xfrm>
          <a:prstGeom prst="star5">
            <a:avLst/>
          </a:prstGeom>
          <a:solidFill>
            <a:srgbClr val="8064A2">
              <a:lumMod val="75000"/>
            </a:srgbClr>
          </a:solidFill>
          <a:ln>
            <a:solidFill>
              <a:sysClr val="window" lastClr="FFFFFF"/>
            </a:solidFill>
          </a:ln>
          <a:effectLst/>
          <a:extLst/>
        </p:spPr>
        <p:txBody>
          <a:bodyPr wrap="none" anchor="ctr"/>
          <a:lstStyle/>
          <a:p>
            <a:pPr marL="0" marR="0" lvl="0" indent="0" algn="l" defTabSz="914400" rtl="0" eaLnBrk="1" fontAlgn="base" latinLnBrk="0" hangingPunct="1">
              <a:lnSpc>
                <a:spcPct val="100000"/>
              </a:lnSpc>
              <a:spcBef>
                <a:spcPct val="20000"/>
              </a:spcBef>
              <a:spcAft>
                <a:spcPct val="0"/>
              </a:spcAft>
              <a:buClrTx/>
              <a:buSzTx/>
              <a:buFontTx/>
              <a:buChar char="–"/>
              <a:tabLst/>
              <a:defRPr/>
            </a:pPr>
            <a:endParaRPr kumimoji="0" lang="en-GB" sz="2400" b="0" i="0" u="none" strike="noStrike" kern="0" cap="none" spc="0" normalizeH="0" baseline="0" noProof="0">
              <a:ln>
                <a:solidFill>
                  <a:prstClr val="white"/>
                </a:solidFill>
              </a:ln>
              <a:solidFill>
                <a:prstClr val="black"/>
              </a:solidFill>
              <a:effectLst/>
              <a:uLnTx/>
              <a:uFillTx/>
              <a:latin typeface="Tahoma" panose="020B0604030504040204" pitchFamily="34" charset="0"/>
              <a:ea typeface="MS PGothic" panose="020B0600070205080204" pitchFamily="34" charset="-128"/>
              <a:cs typeface="+mn-cs"/>
            </a:endParaRPr>
          </a:p>
        </p:txBody>
      </p:sp>
      <p:pic>
        <p:nvPicPr>
          <p:cNvPr id="103" name="Picture 35" descr="D:\Documents\Pictures Barbara\temperatures icons.jpg"/>
          <p:cNvPicPr>
            <a:picLocks noChangeAspect="1" noChangeArrowheads="1"/>
          </p:cNvPicPr>
          <p:nvPr/>
        </p:nvPicPr>
        <p:blipFill>
          <a:blip r:embed="rId7" cstate="email">
            <a:extLst>
              <a:ext uri="{28A0092B-C50C-407E-A947-70E740481C1C}">
                <a14:useLocalDpi xmlns:a14="http://schemas.microsoft.com/office/drawing/2010/main"/>
              </a:ext>
            </a:extLst>
          </a:blip>
          <a:srcRect l="78566" t="23972" b="49696"/>
          <a:stretch>
            <a:fillRect/>
          </a:stretch>
        </p:blipFill>
        <p:spPr bwMode="auto">
          <a:xfrm>
            <a:off x="8158350" y="3881833"/>
            <a:ext cx="215886"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 name="Title 1"/>
          <p:cNvSpPr>
            <a:spLocks noGrp="1"/>
          </p:cNvSpPr>
          <p:nvPr>
            <p:ph type="title"/>
          </p:nvPr>
        </p:nvSpPr>
        <p:spPr>
          <a:xfrm>
            <a:off x="2020786" y="295108"/>
            <a:ext cx="7518400" cy="715962"/>
          </a:xfrm>
          <a:solidFill>
            <a:schemeClr val="bg1"/>
          </a:solidFill>
          <a:ln>
            <a:noFill/>
          </a:ln>
        </p:spPr>
        <p:txBody>
          <a:bodyPr vert="horz" lIns="91440" tIns="45720" rIns="91440" bIns="45720" rtlCol="0" anchor="ctr">
            <a:noAutofit/>
          </a:bodyPr>
          <a:lstStyle/>
          <a:p>
            <a:pPr algn="l">
              <a:lnSpc>
                <a:spcPct val="90000"/>
              </a:lnSpc>
            </a:pPr>
            <a:r>
              <a:rPr lang="en-US" altLang="en-US" sz="2800" b="1" dirty="0" smtClean="0">
                <a:solidFill>
                  <a:srgbClr val="E46C0A"/>
                </a:solidFill>
                <a:effectLst>
                  <a:outerShdw blurRad="38100" dist="38100" dir="2700000" algn="tl">
                    <a:srgbClr val="000000">
                      <a:alpha val="43137"/>
                    </a:srgbClr>
                  </a:outerShdw>
                </a:effectLst>
                <a:latin typeface="Gill Sans MT" panose="020B0502020104020203" pitchFamily="34" charset="0"/>
              </a:rPr>
              <a:t> </a:t>
            </a:r>
            <a:r>
              <a:rPr lang="en-US" altLang="en-US" sz="3200" b="1" dirty="0" smtClean="0">
                <a:solidFill>
                  <a:srgbClr val="E46C0A"/>
                </a:solidFill>
                <a:effectLst>
                  <a:outerShdw blurRad="38100" dist="38100" dir="2700000" algn="tl">
                    <a:srgbClr val="000000">
                      <a:alpha val="43137"/>
                    </a:srgbClr>
                  </a:outerShdw>
                </a:effectLst>
                <a:latin typeface="Gill Sans MT" panose="020B0502020104020203" pitchFamily="34" charset="0"/>
              </a:rPr>
              <a:t>56 Chairs</a:t>
            </a:r>
            <a:endParaRPr lang="en-US" altLang="en-US" sz="3200" b="1" dirty="0">
              <a:solidFill>
                <a:srgbClr val="E46C0A"/>
              </a:solidFill>
              <a:effectLst>
                <a:outerShdw blurRad="38100" dist="38100" dir="2700000" algn="tl">
                  <a:srgbClr val="000000">
                    <a:alpha val="43137"/>
                  </a:srgbClr>
                </a:outerShdw>
              </a:effectLst>
              <a:latin typeface="Gill Sans MT" panose="020B0502020104020203" pitchFamily="34" charset="0"/>
            </a:endParaRPr>
          </a:p>
        </p:txBody>
      </p:sp>
      <p:cxnSp>
        <p:nvCxnSpPr>
          <p:cNvPr id="105" name="Straight Connector 104"/>
          <p:cNvCxnSpPr/>
          <p:nvPr/>
        </p:nvCxnSpPr>
        <p:spPr>
          <a:xfrm>
            <a:off x="1990259" y="1002994"/>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990259" y="295108"/>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pic>
        <p:nvPicPr>
          <p:cNvPr id="107" name="Picture 106"/>
          <p:cNvPicPr>
            <a:picLocks noChangeAspect="1"/>
          </p:cNvPicPr>
          <p:nvPr/>
        </p:nvPicPr>
        <p:blipFill>
          <a:blip r:embed="rId43" cstate="email">
            <a:extLst>
              <a:ext uri="{28A0092B-C50C-407E-A947-70E740481C1C}">
                <a14:useLocalDpi xmlns:a14="http://schemas.microsoft.com/office/drawing/2010/main"/>
              </a:ext>
            </a:extLst>
          </a:blip>
          <a:stretch>
            <a:fillRect/>
          </a:stretch>
        </p:blipFill>
        <p:spPr>
          <a:xfrm>
            <a:off x="8835309" y="229141"/>
            <a:ext cx="1579904" cy="731028"/>
          </a:xfrm>
          <a:prstGeom prst="rect">
            <a:avLst/>
          </a:prstGeom>
          <a:ln>
            <a:solidFill>
              <a:schemeClr val="bg1"/>
            </a:solidFill>
          </a:ln>
        </p:spPr>
      </p:pic>
    </p:spTree>
    <p:extLst>
      <p:ext uri="{BB962C8B-B14F-4D97-AF65-F5344CB8AC3E}">
        <p14:creationId xmlns:p14="http://schemas.microsoft.com/office/powerpoint/2010/main" val="2879129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1"/>
            <a:ext cx="9144000" cy="6858000"/>
          </a:xfrm>
          <a:prstGeom prst="rect">
            <a:avLst/>
          </a:prstGeom>
          <a:solidFill>
            <a:srgbClr val="006383">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a:solidFill>
                  <a:schemeClr val="bg1"/>
                </a:solidFill>
                <a:latin typeface="Gill Sans MT" panose="020B0502020104020203" pitchFamily="34" charset="0"/>
              </a:rPr>
              <a:t>Water-related Disasters and Hydrological Change</a:t>
            </a:r>
            <a:r>
              <a:rPr lang="en-US" sz="4800" b="1" dirty="0">
                <a:solidFill>
                  <a:schemeClr val="bg1"/>
                </a:solidFill>
                <a:latin typeface="+mn-lt"/>
              </a:rPr>
              <a:t/>
            </a:r>
            <a:br>
              <a:rPr lang="en-US" sz="4800" b="1" dirty="0">
                <a:solidFill>
                  <a:schemeClr val="bg1"/>
                </a:solidFill>
                <a:latin typeface="+mn-lt"/>
              </a:rPr>
            </a:br>
            <a:endParaRPr lang="en-US" sz="4800" b="1" dirty="0">
              <a:latin typeface="+mn-lt"/>
            </a:endParaRPr>
          </a:p>
        </p:txBody>
      </p:sp>
      <p:sp>
        <p:nvSpPr>
          <p:cNvPr id="3" name="Content Placeholder 2"/>
          <p:cNvSpPr>
            <a:spLocks noGrp="1"/>
          </p:cNvSpPr>
          <p:nvPr>
            <p:ph idx="1"/>
          </p:nvPr>
        </p:nvSpPr>
        <p:spPr>
          <a:xfrm>
            <a:off x="2152651" y="4468476"/>
            <a:ext cx="7240003" cy="660901"/>
          </a:xfrm>
        </p:spPr>
        <p:txBody>
          <a:bodyPr/>
          <a:lstStyle/>
          <a:p>
            <a:pPr marL="0" indent="0">
              <a:buNone/>
            </a:pPr>
            <a:r>
              <a:rPr lang="en-US" dirty="0" smtClean="0">
                <a:solidFill>
                  <a:schemeClr val="bg1"/>
                </a:solidFill>
              </a:rPr>
              <a:t>Theme </a:t>
            </a:r>
            <a:r>
              <a:rPr lang="en-US" dirty="0">
                <a:solidFill>
                  <a:schemeClr val="bg1"/>
                </a:solidFill>
              </a:rPr>
              <a:t>1</a:t>
            </a: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3681139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2310" y="-6582"/>
            <a:ext cx="10276606" cy="523220"/>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en-US" sz="2800" b="1" dirty="0">
                <a:solidFill>
                  <a:srgbClr val="2B5259"/>
                </a:solidFill>
                <a:latin typeface="Gill Sans MT" panose="020B0502020104020203" pitchFamily="34" charset="0"/>
              </a:rPr>
              <a:t>Benefiting from global and local earth observation systems</a:t>
            </a:r>
          </a:p>
        </p:txBody>
      </p:sp>
      <p:pic>
        <p:nvPicPr>
          <p:cNvPr id="28" name="Picture 7" descr="http://www.mvd.usace.army.mil/mrc/images/p1_new.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507477" y="4759498"/>
            <a:ext cx="3359935" cy="1993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Lst>
        </p:spPr>
      </p:pic>
      <p:pic>
        <p:nvPicPr>
          <p:cNvPr id="29" name="Picture 5" descr="http://www.grid.unep.ch/product/publication/freshwater_europe/images/map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91079" y="2753378"/>
            <a:ext cx="1941763" cy="2755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 name="Picture 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274671" y="1730375"/>
            <a:ext cx="3897525" cy="20859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 name="Rectangle 9"/>
          <p:cNvSpPr>
            <a:spLocks noChangeArrowheads="1"/>
          </p:cNvSpPr>
          <p:nvPr/>
        </p:nvSpPr>
        <p:spPr bwMode="auto">
          <a:xfrm>
            <a:off x="3057325" y="1228051"/>
            <a:ext cx="2077105" cy="231137"/>
          </a:xfrm>
          <a:prstGeom prst="rect">
            <a:avLst/>
          </a:prstGeom>
          <a:noFill/>
          <a:extLst/>
        </p:spPr>
        <p:style>
          <a:lnRef idx="0">
            <a:scrgbClr r="0" g="0" b="0"/>
          </a:lnRef>
          <a:fillRef idx="0">
            <a:scrgbClr r="0" g="0" b="0"/>
          </a:fillRef>
          <a:effectRef idx="0">
            <a:scrgbClr r="0" g="0" b="0"/>
          </a:effectRef>
          <a:fontRef idx="minor">
            <a:schemeClr val="lt1"/>
          </a:fontRef>
        </p:style>
        <p:txBody>
          <a:bodyPr spcFirstLastPara="0" vert="horz" wrap="square" lIns="53337" tIns="53337" rIns="53337" bIns="53337" numCol="1" spcCol="1270" anchor="ctr" anchorCtr="0">
            <a:noAutofit/>
          </a:bodyPr>
          <a:lstStyle/>
          <a:p>
            <a:pPr algn="ctr" defTabSz="622304">
              <a:lnSpc>
                <a:spcPct val="90000"/>
              </a:lnSpc>
              <a:spcBef>
                <a:spcPct val="0"/>
              </a:spcBef>
              <a:spcAft>
                <a:spcPct val="35000"/>
              </a:spcAft>
              <a:defRPr/>
            </a:pPr>
            <a:r>
              <a:rPr lang="en-US" altLang="en-US" sz="1400" b="1" dirty="0">
                <a:solidFill>
                  <a:prstClr val="black"/>
                </a:solidFill>
                <a:latin typeface="Calibri Light" panose="020F0302020204030204" pitchFamily="34" charset="0"/>
              </a:rPr>
              <a:t>The Yellow River Basin</a:t>
            </a:r>
          </a:p>
        </p:txBody>
      </p:sp>
      <p:sp>
        <p:nvSpPr>
          <p:cNvPr id="33" name="Rectangle 11"/>
          <p:cNvSpPr>
            <a:spLocks noChangeArrowheads="1"/>
          </p:cNvSpPr>
          <p:nvPr/>
        </p:nvSpPr>
        <p:spPr bwMode="auto">
          <a:xfrm>
            <a:off x="8588487" y="2175495"/>
            <a:ext cx="1876095" cy="335994"/>
          </a:xfrm>
          <a:prstGeom prst="rect">
            <a:avLst/>
          </a:prstGeom>
          <a:noFill/>
          <a:extLst/>
        </p:spPr>
        <p:style>
          <a:lnRef idx="0">
            <a:scrgbClr r="0" g="0" b="0"/>
          </a:lnRef>
          <a:fillRef idx="0">
            <a:scrgbClr r="0" g="0" b="0"/>
          </a:fillRef>
          <a:effectRef idx="0">
            <a:scrgbClr r="0" g="0" b="0"/>
          </a:effectRef>
          <a:fontRef idx="minor">
            <a:schemeClr val="lt1"/>
          </a:fontRef>
        </p:style>
        <p:txBody>
          <a:bodyPr spcFirstLastPara="0" vert="horz" wrap="square" lIns="53337" tIns="53337" rIns="53337" bIns="53337" numCol="1" spcCol="1270" anchor="ctr" anchorCtr="0">
            <a:noAutofit/>
          </a:bodyPr>
          <a:lstStyle/>
          <a:p>
            <a:pPr algn="ctr" defTabSz="622304">
              <a:lnSpc>
                <a:spcPct val="90000"/>
              </a:lnSpc>
              <a:spcBef>
                <a:spcPct val="0"/>
              </a:spcBef>
              <a:spcAft>
                <a:spcPct val="35000"/>
              </a:spcAft>
              <a:defRPr/>
            </a:pPr>
            <a:r>
              <a:rPr lang="en-US" altLang="zh-CN" sz="1400" b="1" dirty="0">
                <a:solidFill>
                  <a:prstClr val="black"/>
                </a:solidFill>
                <a:latin typeface="Calibri Light" panose="020F0302020204030204" pitchFamily="34" charset="0"/>
              </a:rPr>
              <a:t>The Rhine River Basin </a:t>
            </a:r>
          </a:p>
        </p:txBody>
      </p:sp>
      <p:pic>
        <p:nvPicPr>
          <p:cNvPr id="34" name="Picture 3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42773" y="1584993"/>
            <a:ext cx="1629569" cy="23519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5" name="Rectangle 13"/>
          <p:cNvSpPr>
            <a:spLocks noChangeArrowheads="1"/>
          </p:cNvSpPr>
          <p:nvPr/>
        </p:nvSpPr>
        <p:spPr bwMode="auto">
          <a:xfrm>
            <a:off x="6574188" y="1096542"/>
            <a:ext cx="1608081" cy="268795"/>
          </a:xfrm>
          <a:prstGeom prst="rect">
            <a:avLst/>
          </a:prstGeom>
          <a:noFill/>
          <a:extLst/>
        </p:spPr>
        <p:style>
          <a:lnRef idx="0">
            <a:scrgbClr r="0" g="0" b="0"/>
          </a:lnRef>
          <a:fillRef idx="0">
            <a:scrgbClr r="0" g="0" b="0"/>
          </a:fillRef>
          <a:effectRef idx="0">
            <a:scrgbClr r="0" g="0" b="0"/>
          </a:effectRef>
          <a:fontRef idx="minor">
            <a:schemeClr val="lt1"/>
          </a:fontRef>
        </p:style>
        <p:txBody>
          <a:bodyPr spcFirstLastPara="0" vert="horz" wrap="square" lIns="53337" tIns="53337" rIns="53337" bIns="53337" numCol="1" spcCol="1270" anchor="ctr" anchorCtr="0">
            <a:noAutofit/>
          </a:bodyPr>
          <a:lstStyle/>
          <a:p>
            <a:pPr algn="ctr" defTabSz="622304">
              <a:lnSpc>
                <a:spcPct val="90000"/>
              </a:lnSpc>
              <a:spcBef>
                <a:spcPct val="0"/>
              </a:spcBef>
              <a:spcAft>
                <a:spcPct val="35000"/>
              </a:spcAft>
              <a:defRPr/>
            </a:pPr>
            <a:r>
              <a:rPr lang="en-US" altLang="zh-CN" sz="1400" b="1" dirty="0">
                <a:solidFill>
                  <a:prstClr val="black"/>
                </a:solidFill>
                <a:latin typeface="Calibri Light" panose="020F0302020204030204" pitchFamily="34" charset="0"/>
              </a:rPr>
              <a:t>The Nile River Basin </a:t>
            </a:r>
          </a:p>
        </p:txBody>
      </p:sp>
      <p:pic>
        <p:nvPicPr>
          <p:cNvPr id="36" name="Picture 22" descr="http://www.cabri-volga.org/img/cabri_map_599.gif"/>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38244" y="4597529"/>
            <a:ext cx="1679968" cy="20831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7" name="Rectangle 11"/>
          <p:cNvSpPr>
            <a:spLocks noChangeArrowheads="1"/>
          </p:cNvSpPr>
          <p:nvPr/>
        </p:nvSpPr>
        <p:spPr bwMode="auto">
          <a:xfrm>
            <a:off x="6550116" y="4216915"/>
            <a:ext cx="1668233" cy="335993"/>
          </a:xfrm>
          <a:prstGeom prst="rect">
            <a:avLst/>
          </a:prstGeom>
          <a:noFill/>
          <a:extLst/>
        </p:spPr>
        <p:style>
          <a:lnRef idx="0">
            <a:scrgbClr r="0" g="0" b="0"/>
          </a:lnRef>
          <a:fillRef idx="0">
            <a:scrgbClr r="0" g="0" b="0"/>
          </a:fillRef>
          <a:effectRef idx="0">
            <a:scrgbClr r="0" g="0" b="0"/>
          </a:effectRef>
          <a:fontRef idx="minor">
            <a:schemeClr val="lt1"/>
          </a:fontRef>
        </p:style>
        <p:txBody>
          <a:bodyPr spcFirstLastPara="0" vert="horz" wrap="square" lIns="53337" tIns="53337" rIns="53337" bIns="53337" numCol="1" spcCol="1270" anchor="ctr" anchorCtr="0">
            <a:noAutofit/>
          </a:bodyPr>
          <a:lstStyle/>
          <a:p>
            <a:pPr algn="ctr" defTabSz="622304">
              <a:lnSpc>
                <a:spcPct val="90000"/>
              </a:lnSpc>
              <a:spcBef>
                <a:spcPct val="0"/>
              </a:spcBef>
              <a:spcAft>
                <a:spcPct val="35000"/>
              </a:spcAft>
              <a:defRPr/>
            </a:pPr>
            <a:r>
              <a:rPr lang="en-US" altLang="zh-CN" sz="1400" b="1" dirty="0">
                <a:solidFill>
                  <a:prstClr val="black"/>
                </a:solidFill>
                <a:latin typeface="Calibri Light" panose="020F0302020204030204" pitchFamily="34" charset="0"/>
              </a:rPr>
              <a:t>The Volga River Basin </a:t>
            </a:r>
          </a:p>
        </p:txBody>
      </p:sp>
      <p:sp>
        <p:nvSpPr>
          <p:cNvPr id="38" name="Rectangle 11"/>
          <p:cNvSpPr>
            <a:spLocks noChangeArrowheads="1"/>
          </p:cNvSpPr>
          <p:nvPr/>
        </p:nvSpPr>
        <p:spPr bwMode="auto">
          <a:xfrm>
            <a:off x="2604032" y="4264537"/>
            <a:ext cx="3216162" cy="335994"/>
          </a:xfrm>
          <a:prstGeom prst="rect">
            <a:avLst/>
          </a:prstGeom>
          <a:noFill/>
          <a:extLst/>
        </p:spPr>
        <p:style>
          <a:lnRef idx="0">
            <a:scrgbClr r="0" g="0" b="0"/>
          </a:lnRef>
          <a:fillRef idx="0">
            <a:scrgbClr r="0" g="0" b="0"/>
          </a:fillRef>
          <a:effectRef idx="0">
            <a:scrgbClr r="0" g="0" b="0"/>
          </a:effectRef>
          <a:fontRef idx="minor">
            <a:schemeClr val="lt1"/>
          </a:fontRef>
        </p:style>
        <p:txBody>
          <a:bodyPr spcFirstLastPara="0" vert="horz" wrap="square" lIns="53337" tIns="53337" rIns="53337" bIns="53337" numCol="1" spcCol="1270" anchor="ctr" anchorCtr="0">
            <a:noAutofit/>
          </a:bodyPr>
          <a:lstStyle/>
          <a:p>
            <a:pPr algn="ctr" defTabSz="622304">
              <a:lnSpc>
                <a:spcPct val="90000"/>
              </a:lnSpc>
              <a:spcBef>
                <a:spcPct val="0"/>
              </a:spcBef>
              <a:spcAft>
                <a:spcPct val="35000"/>
              </a:spcAft>
              <a:defRPr/>
            </a:pPr>
            <a:r>
              <a:rPr lang="en-US" altLang="zh-CN" sz="1400" b="1" dirty="0">
                <a:solidFill>
                  <a:prstClr val="black"/>
                </a:solidFill>
                <a:latin typeface="Calibri Light" panose="020F0302020204030204" pitchFamily="34" charset="0"/>
              </a:rPr>
              <a:t>The Mississippi River Basin </a:t>
            </a:r>
          </a:p>
        </p:txBody>
      </p:sp>
      <p:sp>
        <p:nvSpPr>
          <p:cNvPr id="2" name="ZoneTexte 1"/>
          <p:cNvSpPr txBox="1"/>
          <p:nvPr/>
        </p:nvSpPr>
        <p:spPr>
          <a:xfrm>
            <a:off x="1524001" y="501249"/>
            <a:ext cx="8558753" cy="369332"/>
          </a:xfrm>
          <a:prstGeom prst="rect">
            <a:avLst/>
          </a:prstGeom>
          <a:noFill/>
        </p:spPr>
        <p:txBody>
          <a:bodyPr wrap="none" rtlCol="0">
            <a:spAutoFit/>
          </a:bodyPr>
          <a:lstStyle/>
          <a:p>
            <a:r>
              <a:rPr lang="en-US" dirty="0"/>
              <a:t>ISI - Sediment Issues &amp; Sediment Management: Large River Basins Case Studies</a:t>
            </a:r>
          </a:p>
        </p:txBody>
      </p:sp>
      <p:sp>
        <p:nvSpPr>
          <p:cNvPr id="15" name="TextBox 14"/>
          <p:cNvSpPr txBox="1"/>
          <p:nvPr/>
        </p:nvSpPr>
        <p:spPr>
          <a:xfrm rot="16200000">
            <a:off x="-1407008" y="3340101"/>
            <a:ext cx="3398790" cy="584775"/>
          </a:xfrm>
          <a:prstGeom prst="rect">
            <a:avLst/>
          </a:prstGeom>
          <a:solidFill>
            <a:schemeClr val="accent5">
              <a:lumMod val="50000"/>
            </a:schemeClr>
          </a:solidFill>
          <a:ln>
            <a:solidFill>
              <a:schemeClr val="accent5">
                <a:lumMod val="50000"/>
              </a:schemeClr>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1</a:t>
            </a:r>
            <a:endParaRPr lang="fr-FR" sz="3200" b="1" dirty="0">
              <a:solidFill>
                <a:schemeClr val="bg1"/>
              </a:solidFill>
              <a:latin typeface="Gill Sans MT" panose="020B0502020104020203" pitchFamily="34" charset="0"/>
            </a:endParaRPr>
          </a:p>
        </p:txBody>
      </p:sp>
      <p:pic>
        <p:nvPicPr>
          <p:cNvPr id="16" name="Picture 9"/>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83625" y="25175"/>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9900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cid:image005.png@01D2DC8C.1D108600"/>
          <p:cNvPicPr/>
          <p:nvPr/>
        </p:nvPicPr>
        <p:blipFill>
          <a:blip r:embed="rId2" r:link="rId3" cstate="email">
            <a:extLst>
              <a:ext uri="{28A0092B-C50C-407E-A947-70E740481C1C}">
                <a14:useLocalDpi xmlns:a14="http://schemas.microsoft.com/office/drawing/2010/main"/>
              </a:ext>
            </a:extLst>
          </a:blip>
          <a:srcRect/>
          <a:stretch>
            <a:fillRect/>
          </a:stretch>
        </p:blipFill>
        <p:spPr bwMode="auto">
          <a:xfrm>
            <a:off x="6461125" y="215669"/>
            <a:ext cx="4318001" cy="54040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1502309" y="-6582"/>
            <a:ext cx="9276816" cy="83099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a:r>
              <a:rPr lang="en-US" b="1" dirty="0">
                <a:solidFill>
                  <a:srgbClr val="2B5259"/>
                </a:solidFill>
                <a:latin typeface="Gill Sans MT" panose="020B0502020104020203" pitchFamily="34" charset="0"/>
              </a:rPr>
              <a:t>Improving the scientific basis for hydrology and water sciences for preparation and response to extreme hydrological events</a:t>
            </a:r>
          </a:p>
        </p:txBody>
      </p:sp>
      <p:pic>
        <p:nvPicPr>
          <p:cNvPr id="9" name="Espace réservé du contenu 4"/>
          <p:cNvPicPr>
            <a:picLocks noChangeAspect="1"/>
          </p:cNvPicPr>
          <p:nvPr/>
        </p:nvPicPr>
        <p:blipFill rotWithShape="1">
          <a:blip r:embed="rId4" cstate="email">
            <a:extLst>
              <a:ext uri="{28A0092B-C50C-407E-A947-70E740481C1C}">
                <a14:useLocalDpi xmlns:a14="http://schemas.microsoft.com/office/drawing/2010/main"/>
              </a:ext>
            </a:extLst>
          </a:blip>
          <a:srcRect l="1865" t="29475" b="13537"/>
          <a:stretch/>
        </p:blipFill>
        <p:spPr>
          <a:xfrm>
            <a:off x="1254035" y="4650831"/>
            <a:ext cx="9255125" cy="21113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2"/>
          <p:cNvSpPr txBox="1"/>
          <p:nvPr/>
        </p:nvSpPr>
        <p:spPr>
          <a:xfrm>
            <a:off x="1686890" y="1081415"/>
            <a:ext cx="4663111" cy="2772450"/>
          </a:xfrm>
          <a:prstGeom prst="rect">
            <a:avLst/>
          </a:prstGeom>
          <a:noFill/>
        </p:spPr>
        <p:txBody>
          <a:bodyPr wrap="square" rtlCol="0">
            <a:spAutoFit/>
          </a:bodyPr>
          <a:lstStyle/>
          <a:p>
            <a:r>
              <a:rPr lang="en-US" sz="2177" dirty="0"/>
              <a:t>Knowledge Forum:</a:t>
            </a:r>
          </a:p>
          <a:p>
            <a:r>
              <a:rPr lang="en-US" sz="2177" dirty="0"/>
              <a:t>Water Security and Climate Change,</a:t>
            </a:r>
          </a:p>
          <a:p>
            <a:r>
              <a:rPr lang="en-US" sz="2177" dirty="0"/>
              <a:t>October 2017, </a:t>
            </a:r>
          </a:p>
          <a:p>
            <a:r>
              <a:rPr lang="en-US" sz="2177" dirty="0"/>
              <a:t>Paris, France</a:t>
            </a:r>
          </a:p>
          <a:p>
            <a:endParaRPr lang="en-US" sz="2177" dirty="0"/>
          </a:p>
          <a:p>
            <a:r>
              <a:rPr lang="en-US" sz="2177" dirty="0"/>
              <a:t>124 participants </a:t>
            </a:r>
          </a:p>
          <a:p>
            <a:r>
              <a:rPr lang="en-US" sz="2177" dirty="0"/>
              <a:t>of more than 25 countries </a:t>
            </a:r>
          </a:p>
          <a:p>
            <a:r>
              <a:rPr lang="en-US" sz="2177" dirty="0"/>
              <a:t>(15% women)</a:t>
            </a:r>
          </a:p>
        </p:txBody>
      </p:sp>
      <p:sp>
        <p:nvSpPr>
          <p:cNvPr id="7" name="TextBox 6"/>
          <p:cNvSpPr txBox="1"/>
          <p:nvPr/>
        </p:nvSpPr>
        <p:spPr>
          <a:xfrm rot="16200000">
            <a:off x="-1407008" y="3340101"/>
            <a:ext cx="3398790" cy="584775"/>
          </a:xfrm>
          <a:prstGeom prst="rect">
            <a:avLst/>
          </a:prstGeom>
          <a:solidFill>
            <a:schemeClr val="accent5">
              <a:lumMod val="50000"/>
            </a:schemeClr>
          </a:solidFill>
          <a:ln>
            <a:solidFill>
              <a:schemeClr val="accent5">
                <a:lumMod val="50000"/>
              </a:schemeClr>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1</a:t>
            </a:r>
            <a:endParaRPr lang="fr-FR" sz="3200" b="1" dirty="0">
              <a:solidFill>
                <a:schemeClr val="bg1"/>
              </a:solidFill>
              <a:latin typeface="Gill Sans MT" panose="020B0502020104020203" pitchFamily="34" charset="0"/>
            </a:endParaRPr>
          </a:p>
        </p:txBody>
      </p:sp>
      <p:pic>
        <p:nvPicPr>
          <p:cNvPr id="11"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83625" y="25175"/>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67708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2309" y="-6582"/>
            <a:ext cx="9276816" cy="83099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en-US" b="1" dirty="0">
                <a:solidFill>
                  <a:srgbClr val="2B5259"/>
                </a:solidFill>
                <a:latin typeface="Gill Sans MT" panose="020B0502020104020203" pitchFamily="34" charset="0"/>
              </a:rPr>
              <a:t>Improving the scientific basis for hydrology and water sciences for preparation and response to extreme hydrological events</a:t>
            </a:r>
          </a:p>
        </p:txBody>
      </p:sp>
      <p:graphicFrame>
        <p:nvGraphicFramePr>
          <p:cNvPr id="4" name="Object 2"/>
          <p:cNvGraphicFramePr>
            <a:graphicFrameLocks noChangeAspect="1"/>
          </p:cNvGraphicFramePr>
          <p:nvPr>
            <p:extLst/>
          </p:nvPr>
        </p:nvGraphicFramePr>
        <p:xfrm>
          <a:off x="-2473325" y="871538"/>
          <a:ext cx="8407400" cy="6027737"/>
        </p:xfrm>
        <a:graphic>
          <a:graphicData uri="http://schemas.openxmlformats.org/presentationml/2006/ole">
            <mc:AlternateContent xmlns:mc="http://schemas.openxmlformats.org/markup-compatibility/2006">
              <mc:Choice xmlns:v="urn:schemas-microsoft-com:vml" Requires="v">
                <p:oleObj spid="_x0000_s1072" name="Acrobat Document" r:id="rId3" imgW="7829533" imgH="5613400" progId="AcroExch.Document.11">
                  <p:embed/>
                </p:oleObj>
              </mc:Choice>
              <mc:Fallback>
                <p:oleObj name="Acrobat Document" r:id="rId3" imgW="7829533" imgH="5613400" progId="AcroExch.Document.11">
                  <p:embed/>
                  <p:pic>
                    <p:nvPicPr>
                      <p:cNvPr id="4" name="Object 2"/>
                      <p:cNvPicPr/>
                      <p:nvPr/>
                    </p:nvPicPr>
                    <p:blipFill>
                      <a:blip r:embed="rId4"/>
                      <a:stretch>
                        <a:fillRect/>
                      </a:stretch>
                    </p:blipFill>
                    <p:spPr>
                      <a:xfrm>
                        <a:off x="-2473325" y="871538"/>
                        <a:ext cx="8407400" cy="6027737"/>
                      </a:xfrm>
                      <a:prstGeom prst="rect">
                        <a:avLst/>
                      </a:prstGeom>
                    </p:spPr>
                  </p:pic>
                </p:oleObj>
              </mc:Fallback>
            </mc:AlternateContent>
          </a:graphicData>
        </a:graphic>
      </p:graphicFrame>
      <p:pic>
        <p:nvPicPr>
          <p:cNvPr id="5" name="Picture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99540" y="855121"/>
            <a:ext cx="4064259" cy="5981246"/>
          </a:xfrm>
          <a:prstGeom prst="rect">
            <a:avLst/>
          </a:prstGeom>
          <a:ln>
            <a:solidFill>
              <a:schemeClr val="tx1"/>
            </a:solidFill>
          </a:ln>
        </p:spPr>
      </p:pic>
      <p:sp>
        <p:nvSpPr>
          <p:cNvPr id="2" name="Rectangle 1"/>
          <p:cNvSpPr/>
          <p:nvPr/>
        </p:nvSpPr>
        <p:spPr>
          <a:xfrm>
            <a:off x="5657126" y="836084"/>
            <a:ext cx="408217" cy="333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555008" y="850683"/>
            <a:ext cx="408217" cy="333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5909943" y="6549661"/>
            <a:ext cx="155400" cy="333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519707" y="6842069"/>
            <a:ext cx="408217" cy="333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623710" y="6836368"/>
            <a:ext cx="408217" cy="33327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730376" y="855122"/>
            <a:ext cx="4142057" cy="598694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rot="16200000">
            <a:off x="-1407008" y="3340101"/>
            <a:ext cx="3398790" cy="584775"/>
          </a:xfrm>
          <a:prstGeom prst="rect">
            <a:avLst/>
          </a:prstGeom>
          <a:solidFill>
            <a:schemeClr val="accent5">
              <a:lumMod val="50000"/>
            </a:schemeClr>
          </a:solidFill>
          <a:ln>
            <a:solidFill>
              <a:schemeClr val="accent5">
                <a:lumMod val="50000"/>
              </a:schemeClr>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1</a:t>
            </a:r>
            <a:endParaRPr lang="fr-FR" sz="3200" b="1" dirty="0">
              <a:solidFill>
                <a:schemeClr val="bg1"/>
              </a:solidFill>
              <a:latin typeface="Gill Sans MT" panose="020B0502020104020203" pitchFamily="34" charset="0"/>
            </a:endParaRPr>
          </a:p>
        </p:txBody>
      </p:sp>
      <p:pic>
        <p:nvPicPr>
          <p:cNvPr id="13" name="Picture 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83625" y="25175"/>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337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02310" y="-6582"/>
            <a:ext cx="9157671" cy="461665"/>
          </a:xfrm>
          <a:prstGeom prst="rect">
            <a:avLst/>
          </a:prstGeom>
          <a:solidFill>
            <a:schemeClr val="accent1"/>
          </a:solidFill>
          <a:ln>
            <a:noFill/>
          </a:ln>
        </p:spPr>
        <p:txBody>
          <a:bodyPr>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r>
              <a:rPr lang="en-US" dirty="0"/>
              <a:t>The Impact of Glacier Retreat in the Andes</a:t>
            </a:r>
          </a:p>
        </p:txBody>
      </p:sp>
      <p:pic>
        <p:nvPicPr>
          <p:cNvPr id="5"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82067" y="2666176"/>
            <a:ext cx="5024355" cy="40004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2"/>
          <p:cNvPicPr>
            <a:picLocks noChangeAspect="1"/>
          </p:cNvPicPr>
          <p:nvPr/>
        </p:nvPicPr>
        <p:blipFill rotWithShape="1">
          <a:blip r:embed="rId3" cstate="email">
            <a:extLst>
              <a:ext uri="{28A0092B-C50C-407E-A947-70E740481C1C}">
                <a14:useLocalDpi xmlns:a14="http://schemas.microsoft.com/office/drawing/2010/main"/>
              </a:ext>
            </a:extLst>
          </a:blip>
          <a:srcRect l="-1" r="2288"/>
          <a:stretch/>
        </p:blipFill>
        <p:spPr>
          <a:xfrm>
            <a:off x="873702" y="1029491"/>
            <a:ext cx="4488871" cy="3828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2"/>
          <p:cNvSpPr txBox="1"/>
          <p:nvPr/>
        </p:nvSpPr>
        <p:spPr>
          <a:xfrm>
            <a:off x="1524000" y="-6582"/>
            <a:ext cx="9214355" cy="83099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a:r>
              <a:rPr lang="en-US" b="1" dirty="0">
                <a:solidFill>
                  <a:srgbClr val="2B5259"/>
                </a:solidFill>
                <a:latin typeface="Gill Sans MT" panose="020B0502020104020203" pitchFamily="34" charset="0"/>
              </a:rPr>
              <a:t>Improving the scientific basis for hydrology and water sciences for preparation and response to extreme hydrological events</a:t>
            </a:r>
          </a:p>
        </p:txBody>
      </p:sp>
      <p:sp>
        <p:nvSpPr>
          <p:cNvPr id="2" name="ZoneTexte 1"/>
          <p:cNvSpPr txBox="1"/>
          <p:nvPr/>
        </p:nvSpPr>
        <p:spPr>
          <a:xfrm>
            <a:off x="7157661" y="1332928"/>
            <a:ext cx="3789398" cy="1200329"/>
          </a:xfrm>
          <a:prstGeom prst="rect">
            <a:avLst/>
          </a:prstGeom>
          <a:noFill/>
        </p:spPr>
        <p:txBody>
          <a:bodyPr wrap="square" rtlCol="0">
            <a:spAutoFit/>
          </a:bodyPr>
          <a:lstStyle/>
          <a:p>
            <a:r>
              <a:rPr lang="en-US" dirty="0"/>
              <a:t>Synthesis meeting of Glacier Retreat in the Andes project</a:t>
            </a:r>
          </a:p>
          <a:p>
            <a:r>
              <a:rPr lang="en-US" dirty="0"/>
              <a:t>August 2017,</a:t>
            </a:r>
          </a:p>
          <a:p>
            <a:r>
              <a:rPr lang="en-US" dirty="0"/>
              <a:t>Mendoza, Argentina</a:t>
            </a:r>
          </a:p>
        </p:txBody>
      </p:sp>
      <p:sp>
        <p:nvSpPr>
          <p:cNvPr id="8" name="ZoneTexte 7"/>
          <p:cNvSpPr txBox="1"/>
          <p:nvPr/>
        </p:nvSpPr>
        <p:spPr>
          <a:xfrm>
            <a:off x="2031638" y="5062857"/>
            <a:ext cx="1762021" cy="1200329"/>
          </a:xfrm>
          <a:prstGeom prst="rect">
            <a:avLst/>
          </a:prstGeom>
          <a:noFill/>
        </p:spPr>
        <p:txBody>
          <a:bodyPr wrap="none" rtlCol="0">
            <a:spAutoFit/>
          </a:bodyPr>
          <a:lstStyle/>
          <a:p>
            <a:r>
              <a:rPr lang="en-US" dirty="0"/>
              <a:t>40 participants</a:t>
            </a:r>
          </a:p>
          <a:p>
            <a:r>
              <a:rPr lang="en-US" dirty="0"/>
              <a:t> of 14 countries</a:t>
            </a:r>
          </a:p>
          <a:p>
            <a:r>
              <a:rPr lang="en-US" dirty="0"/>
              <a:t> (15% women)</a:t>
            </a:r>
          </a:p>
          <a:p>
            <a:endParaRPr lang="en-US" dirty="0"/>
          </a:p>
        </p:txBody>
      </p:sp>
      <p:sp>
        <p:nvSpPr>
          <p:cNvPr id="11" name="TextBox 10"/>
          <p:cNvSpPr txBox="1"/>
          <p:nvPr/>
        </p:nvSpPr>
        <p:spPr>
          <a:xfrm rot="16200000">
            <a:off x="-1407008" y="3340101"/>
            <a:ext cx="3398790" cy="584775"/>
          </a:xfrm>
          <a:prstGeom prst="rect">
            <a:avLst/>
          </a:prstGeom>
          <a:solidFill>
            <a:schemeClr val="accent5">
              <a:lumMod val="50000"/>
            </a:schemeClr>
          </a:solidFill>
          <a:ln>
            <a:solidFill>
              <a:schemeClr val="accent5">
                <a:lumMod val="50000"/>
              </a:schemeClr>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1</a:t>
            </a:r>
            <a:endParaRPr lang="fr-FR" sz="3200" b="1" dirty="0">
              <a:solidFill>
                <a:schemeClr val="bg1"/>
              </a:solidFill>
              <a:latin typeface="Gill Sans MT" panose="020B0502020104020203" pitchFamily="34" charset="0"/>
            </a:endParaRPr>
          </a:p>
        </p:txBody>
      </p:sp>
      <p:pic>
        <p:nvPicPr>
          <p:cNvPr id="10" name="Pictur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83625" y="25175"/>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2832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33408"/>
            <a:ext cx="9144000" cy="6858000"/>
          </a:xfrm>
          <a:prstGeom prst="rect">
            <a:avLst/>
          </a:prstGeom>
          <a:solidFill>
            <a:srgbClr val="5E227A">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a:solidFill>
                  <a:schemeClr val="bg1"/>
                </a:solidFill>
                <a:latin typeface="Gill Sans MT" panose="020B0502020104020203" pitchFamily="34" charset="0"/>
              </a:rPr>
              <a:t>Groundwater in a changing Environment </a:t>
            </a:r>
            <a:br>
              <a:rPr lang="en-US" sz="4800" b="1" dirty="0">
                <a:solidFill>
                  <a:schemeClr val="bg1"/>
                </a:solidFill>
                <a:latin typeface="Gill Sans MT" panose="020B0502020104020203" pitchFamily="34" charset="0"/>
              </a:rPr>
            </a:br>
            <a:endParaRPr lang="en-US" sz="4800" b="1" dirty="0">
              <a:latin typeface="Gill Sans MT" panose="020B0502020104020203" pitchFamily="34" charset="0"/>
            </a:endParaRPr>
          </a:p>
        </p:txBody>
      </p:sp>
      <p:sp>
        <p:nvSpPr>
          <p:cNvPr id="3" name="Content Placeholder 2"/>
          <p:cNvSpPr>
            <a:spLocks noGrp="1"/>
          </p:cNvSpPr>
          <p:nvPr>
            <p:ph idx="1"/>
          </p:nvPr>
        </p:nvSpPr>
        <p:spPr>
          <a:xfrm>
            <a:off x="2152651" y="4468476"/>
            <a:ext cx="7240003" cy="660901"/>
          </a:xfrm>
        </p:spPr>
        <p:txBody>
          <a:bodyPr/>
          <a:lstStyle/>
          <a:p>
            <a:pPr marL="0" indent="0">
              <a:buNone/>
            </a:pPr>
            <a:r>
              <a:rPr lang="en-US" dirty="0" smtClean="0">
                <a:solidFill>
                  <a:schemeClr val="bg1"/>
                </a:solidFill>
              </a:rPr>
              <a:t>Theme 2</a:t>
            </a:r>
            <a:endParaRPr lang="en-US" dirty="0">
              <a:solidFill>
                <a:schemeClr val="bg1"/>
              </a:solidFill>
            </a:endParaRP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4037711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506535" y="9497"/>
            <a:ext cx="8161226" cy="461665"/>
          </a:xfrm>
          <a:prstGeom prst="rect">
            <a:avLst/>
          </a:prstGeom>
          <a:noFill/>
        </p:spPr>
        <p:txBody>
          <a:bodyPr wrap="square">
            <a:spAutoFit/>
          </a:bodyPr>
          <a:lstStyle/>
          <a:p>
            <a:pPr defTabSz="914406"/>
            <a:r>
              <a:rPr lang="en-US" sz="2400" b="1" dirty="0">
                <a:solidFill>
                  <a:srgbClr val="0070C0"/>
                </a:solidFill>
                <a:latin typeface="Trebuchet MS" panose="020B0603020202020204" pitchFamily="34" charset="0"/>
                <a:cs typeface="Arial" panose="020B0604020202020204" pitchFamily="34" charset="0"/>
              </a:rPr>
              <a:t> </a:t>
            </a:r>
            <a:endParaRPr lang="en-US" sz="2200" b="1" dirty="0">
              <a:solidFill>
                <a:srgbClr val="0070C0"/>
              </a:solidFill>
              <a:latin typeface="Trebuchet MS" panose="020B0603020202020204" pitchFamily="34" charset="0"/>
              <a:cs typeface="Arial" panose="020B0604020202020204" pitchFamily="34" charset="0"/>
            </a:endParaRPr>
          </a:p>
        </p:txBody>
      </p:sp>
      <p:pic>
        <p:nvPicPr>
          <p:cNvPr id="19"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2216" y="78273"/>
            <a:ext cx="951010" cy="531475"/>
          </a:xfrm>
          <a:prstGeom prst="rect">
            <a:avLst/>
          </a:prstGeom>
        </p:spPr>
      </p:pic>
      <p:sp>
        <p:nvSpPr>
          <p:cNvPr id="6" name="TextBox 17">
            <a:extLst>
              <a:ext uri="{FF2B5EF4-FFF2-40B4-BE49-F238E27FC236}">
                <a16:creationId xmlns:a16="http://schemas.microsoft.com/office/drawing/2014/main" id="{CB52C7F2-84BD-409C-A431-5C8B74790441}"/>
              </a:ext>
            </a:extLst>
          </p:cNvPr>
          <p:cNvSpPr txBox="1"/>
          <p:nvPr/>
        </p:nvSpPr>
        <p:spPr>
          <a:xfrm>
            <a:off x="1796666" y="2998943"/>
            <a:ext cx="7836081" cy="369332"/>
          </a:xfrm>
          <a:prstGeom prst="rect">
            <a:avLst/>
          </a:prstGeom>
          <a:solidFill>
            <a:schemeClr val="bg1"/>
          </a:solidFill>
        </p:spPr>
        <p:txBody>
          <a:bodyPr wrap="square" rtlCol="0">
            <a:spAutoFit/>
          </a:bodyPr>
          <a:lstStyle/>
          <a:p>
            <a:pPr marL="311079" indent="-311079" defTabSz="914406">
              <a:buFont typeface="Arial" panose="020B0604020202020204" pitchFamily="34" charset="0"/>
              <a:buChar char="•"/>
              <a:defRPr/>
            </a:pPr>
            <a:r>
              <a:rPr lang="en-US" b="1" kern="0" dirty="0">
                <a:solidFill>
                  <a:schemeClr val="bg2">
                    <a:lumMod val="10000"/>
                  </a:schemeClr>
                </a:solidFill>
                <a:latin typeface="Calibri" panose="020F0502020204030204"/>
                <a:cs typeface="Arial" panose="020B0604020202020204" pitchFamily="34" charset="0"/>
              </a:rPr>
              <a:t>Map of the Karst Aquifers of the World </a:t>
            </a:r>
          </a:p>
        </p:txBody>
      </p:sp>
      <p:sp>
        <p:nvSpPr>
          <p:cNvPr id="7" name="TextBox 17">
            <a:extLst>
              <a:ext uri="{FF2B5EF4-FFF2-40B4-BE49-F238E27FC236}">
                <a16:creationId xmlns:a16="http://schemas.microsoft.com/office/drawing/2014/main" id="{5FE80ADF-E45E-4831-8763-88125596F11A}"/>
              </a:ext>
            </a:extLst>
          </p:cNvPr>
          <p:cNvSpPr txBox="1"/>
          <p:nvPr/>
        </p:nvSpPr>
        <p:spPr>
          <a:xfrm>
            <a:off x="1818725" y="1147173"/>
            <a:ext cx="6007835" cy="1754326"/>
          </a:xfrm>
          <a:prstGeom prst="rect">
            <a:avLst/>
          </a:prstGeom>
          <a:solidFill>
            <a:schemeClr val="bg1"/>
          </a:solidFill>
        </p:spPr>
        <p:txBody>
          <a:bodyPr wrap="square" rtlCol="0">
            <a:spAutoFit/>
          </a:bodyPr>
          <a:lstStyle/>
          <a:p>
            <a:pPr marL="285750" indent="-285750" defTabSz="914406">
              <a:buFont typeface="Arial" panose="020B0604020202020204" pitchFamily="34" charset="0"/>
              <a:buChar char="•"/>
              <a:defRPr/>
            </a:pPr>
            <a:r>
              <a:rPr lang="en-US" b="1" kern="0" dirty="0">
                <a:solidFill>
                  <a:schemeClr val="bg2">
                    <a:lumMod val="10000"/>
                  </a:schemeClr>
                </a:solidFill>
                <a:cs typeface="Arial" panose="020B0604020202020204" pitchFamily="34" charset="0"/>
              </a:rPr>
              <a:t>Establishment </a:t>
            </a:r>
            <a:r>
              <a:rPr lang="en-US" b="1" kern="0" dirty="0">
                <a:solidFill>
                  <a:schemeClr val="bg2">
                    <a:lumMod val="10000"/>
                  </a:schemeClr>
                </a:solidFill>
                <a:latin typeface="Calibri" panose="020F0502020204030204"/>
                <a:cs typeface="Arial" panose="020B0604020202020204" pitchFamily="34" charset="0"/>
              </a:rPr>
              <a:t>of the first example of a Multi-country Cooperation Mechanism </a:t>
            </a:r>
            <a:r>
              <a:rPr lang="en-US" b="1" kern="0" dirty="0">
                <a:solidFill>
                  <a:schemeClr val="accent5">
                    <a:lumMod val="75000"/>
                  </a:schemeClr>
                </a:solidFill>
                <a:latin typeface="Calibri" panose="020F0502020204030204"/>
                <a:cs typeface="Arial" panose="020B0604020202020204" pitchFamily="34" charset="0"/>
              </a:rPr>
              <a:t>Southern Africa region, hosted by  a River Basin Commission –</a:t>
            </a:r>
            <a:r>
              <a:rPr lang="en-US" b="1" kern="0" dirty="0">
                <a:solidFill>
                  <a:schemeClr val="accent5">
                    <a:lumMod val="75000"/>
                  </a:schemeClr>
                </a:solidFill>
                <a:cs typeface="Arial" panose="020B0604020202020204" pitchFamily="34" charset="0"/>
              </a:rPr>
              <a:t>ORASECOM</a:t>
            </a:r>
            <a:r>
              <a:rPr lang="en-US" b="1" kern="0" dirty="0">
                <a:solidFill>
                  <a:schemeClr val="accent5">
                    <a:lumMod val="75000"/>
                  </a:schemeClr>
                </a:solidFill>
                <a:latin typeface="Calibri" panose="020F0502020204030204"/>
                <a:cs typeface="Arial" panose="020B0604020202020204" pitchFamily="34" charset="0"/>
              </a:rPr>
              <a:t> (Botswana, Namibia, South Africa) Official agreement in September 2017. </a:t>
            </a:r>
            <a:r>
              <a:rPr lang="en-US" b="1" kern="0" dirty="0" err="1">
                <a:solidFill>
                  <a:schemeClr val="accent5">
                    <a:lumMod val="75000"/>
                  </a:schemeClr>
                </a:solidFill>
                <a:cs typeface="Arial" panose="020B0604020202020204" pitchFamily="34" charset="0"/>
              </a:rPr>
              <a:t>Stampriet</a:t>
            </a:r>
            <a:r>
              <a:rPr lang="en-US" b="1" kern="0" dirty="0">
                <a:solidFill>
                  <a:schemeClr val="accent5">
                    <a:lumMod val="75000"/>
                  </a:schemeClr>
                </a:solidFill>
                <a:cs typeface="Arial" panose="020B0604020202020204" pitchFamily="34" charset="0"/>
              </a:rPr>
              <a:t> Transboundary Aquifer System.</a:t>
            </a:r>
            <a:endParaRPr lang="en-US" b="1" kern="0" dirty="0">
              <a:solidFill>
                <a:schemeClr val="accent5">
                  <a:lumMod val="75000"/>
                </a:schemeClr>
              </a:solidFill>
              <a:latin typeface="Calibri" panose="020F0502020204030204"/>
              <a:cs typeface="Arial" panose="020B0604020202020204" pitchFamily="34" charset="0"/>
            </a:endParaRPr>
          </a:p>
        </p:txBody>
      </p:sp>
      <p:sp>
        <p:nvSpPr>
          <p:cNvPr id="9" name="Rectangle 8">
            <a:extLst>
              <a:ext uri="{FF2B5EF4-FFF2-40B4-BE49-F238E27FC236}">
                <a16:creationId xmlns:a16="http://schemas.microsoft.com/office/drawing/2014/main" id="{1F06DA89-0028-4A88-95A9-D66CBDFF2490}"/>
              </a:ext>
            </a:extLst>
          </p:cNvPr>
          <p:cNvSpPr/>
          <p:nvPr/>
        </p:nvSpPr>
        <p:spPr>
          <a:xfrm>
            <a:off x="1183226" y="78273"/>
            <a:ext cx="10078332" cy="5634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a:solidFill>
                  <a:srgbClr val="5E227A"/>
                </a:solidFill>
                <a:latin typeface="Calibri"/>
                <a:ea typeface="+mj-ea"/>
                <a:cs typeface="+mj-cs"/>
              </a:rPr>
              <a:t>Theme 2 - Groundwater in a changing environment</a:t>
            </a:r>
            <a:endParaRPr lang="en-GB" sz="3000" b="1" dirty="0">
              <a:solidFill>
                <a:srgbClr val="5E227A"/>
              </a:solidFill>
              <a:latin typeface="Calibri"/>
              <a:ea typeface="+mj-ea"/>
              <a:cs typeface="+mj-cs"/>
            </a:endParaRPr>
          </a:p>
        </p:txBody>
      </p:sp>
      <p:sp>
        <p:nvSpPr>
          <p:cNvPr id="10" name="Rectangle 9"/>
          <p:cNvSpPr/>
          <p:nvPr/>
        </p:nvSpPr>
        <p:spPr>
          <a:xfrm>
            <a:off x="1818724" y="3603064"/>
            <a:ext cx="4554412" cy="923330"/>
          </a:xfrm>
          <a:prstGeom prst="rect">
            <a:avLst/>
          </a:prstGeom>
        </p:spPr>
        <p:txBody>
          <a:bodyPr wrap="square">
            <a:spAutoFit/>
          </a:bodyPr>
          <a:lstStyle/>
          <a:p>
            <a:endParaRPr lang="en-US" b="1" dirty="0">
              <a:solidFill>
                <a:schemeClr val="bg2">
                  <a:lumMod val="10000"/>
                </a:schemeClr>
              </a:solidFill>
              <a:cs typeface="Arial" panose="020B0604020202020204" pitchFamily="34" charset="0"/>
            </a:endParaRPr>
          </a:p>
          <a:p>
            <a:pPr marL="285750" indent="-285750">
              <a:buFont typeface="Arial" panose="020B0604020202020204" pitchFamily="34" charset="0"/>
              <a:buChar char="•"/>
            </a:pPr>
            <a:r>
              <a:rPr lang="en-US" b="1" kern="0" dirty="0">
                <a:cs typeface="Arial" panose="020B0604020202020204" pitchFamily="34" charset="0"/>
              </a:rPr>
              <a:t>Monitoring SDG6 target 5 Indicator 6.5.2 on </a:t>
            </a:r>
            <a:r>
              <a:rPr lang="en-US" b="1" kern="0" dirty="0" smtClean="0">
                <a:cs typeface="Arial" panose="020B0604020202020204" pitchFamily="34" charset="0"/>
              </a:rPr>
              <a:t>transboundary water.</a:t>
            </a:r>
            <a:endParaRPr lang="en-US" dirty="0">
              <a:solidFill>
                <a:schemeClr val="bg2">
                  <a:lumMod val="10000"/>
                </a:schemeClr>
              </a:solidFill>
            </a:endParaRPr>
          </a:p>
        </p:txBody>
      </p:sp>
      <p:pic>
        <p:nvPicPr>
          <p:cNvPr id="14" name="Picture 9" descr="../GGRETA/Peer%20Review%20-%20Bern/HighLevel.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55871" y="946807"/>
            <a:ext cx="2459823" cy="20020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41150" y="3039612"/>
            <a:ext cx="2554079" cy="19480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Rectangle 10"/>
          <p:cNvSpPr/>
          <p:nvPr/>
        </p:nvSpPr>
        <p:spPr>
          <a:xfrm>
            <a:off x="1818724" y="5078414"/>
            <a:ext cx="7814022" cy="1200329"/>
          </a:xfrm>
          <a:prstGeom prst="rect">
            <a:avLst/>
          </a:prstGeom>
        </p:spPr>
        <p:txBody>
          <a:bodyPr wrap="square">
            <a:spAutoFit/>
          </a:bodyPr>
          <a:lstStyle/>
          <a:p>
            <a:pPr marL="285750" indent="-285750" defTabSz="914406">
              <a:buFont typeface="Arial" panose="020B0604020202020204" pitchFamily="34" charset="0"/>
              <a:buChar char="•"/>
              <a:defRPr/>
            </a:pPr>
            <a:r>
              <a:rPr lang="en-US" b="1" kern="0" dirty="0">
                <a:solidFill>
                  <a:schemeClr val="bg2">
                    <a:lumMod val="10000"/>
                  </a:schemeClr>
                </a:solidFill>
                <a:cs typeface="Arial" panose="020B0604020202020204" pitchFamily="34" charset="0"/>
              </a:rPr>
              <a:t>Coordination with Member States to prepare a new set of </a:t>
            </a:r>
            <a:r>
              <a:rPr lang="en-US" b="1" kern="0" dirty="0">
                <a:solidFill>
                  <a:schemeClr val="accent5">
                    <a:lumMod val="75000"/>
                  </a:schemeClr>
                </a:solidFill>
                <a:cs typeface="Arial" panose="020B0604020202020204" pitchFamily="34" charset="0"/>
              </a:rPr>
              <a:t>projects to be financed by GEF and World Bank in different regions of the world:  Northern Africa, </a:t>
            </a:r>
            <a:r>
              <a:rPr lang="en-US" b="1" kern="0" dirty="0" err="1">
                <a:solidFill>
                  <a:schemeClr val="accent5">
                    <a:lumMod val="75000"/>
                  </a:schemeClr>
                </a:solidFill>
                <a:cs typeface="Arial" panose="020B0604020202020204" pitchFamily="34" charset="0"/>
              </a:rPr>
              <a:t>Estearn</a:t>
            </a:r>
            <a:r>
              <a:rPr lang="en-US" b="1" kern="0" dirty="0">
                <a:solidFill>
                  <a:schemeClr val="accent5">
                    <a:lumMod val="75000"/>
                  </a:schemeClr>
                </a:solidFill>
                <a:cs typeface="Arial" panose="020B0604020202020204" pitchFamily="34" charset="0"/>
              </a:rPr>
              <a:t> and South Eastern Europe, Sahel region, Africa, East and South Mediterranean region</a:t>
            </a:r>
            <a:r>
              <a:rPr lang="en-US" b="1" kern="0" dirty="0">
                <a:solidFill>
                  <a:schemeClr val="accent1">
                    <a:lumMod val="50000"/>
                  </a:schemeClr>
                </a:solidFill>
                <a:cs typeface="Arial" panose="020B0604020202020204" pitchFamily="34" charset="0"/>
              </a:rPr>
              <a:t>. </a:t>
            </a:r>
          </a:p>
        </p:txBody>
      </p:sp>
    </p:spTree>
    <p:extLst>
      <p:ext uri="{BB962C8B-B14F-4D97-AF65-F5344CB8AC3E}">
        <p14:creationId xmlns:p14="http://schemas.microsoft.com/office/powerpoint/2010/main" val="2438801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1"/>
            <a:ext cx="9144000" cy="6858000"/>
          </a:xfrm>
          <a:prstGeom prst="rect">
            <a:avLst/>
          </a:prstGeom>
          <a:solidFill>
            <a:srgbClr val="BB188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a:solidFill>
                  <a:schemeClr val="bg1"/>
                </a:solidFill>
                <a:latin typeface="Gill Sans MT" panose="020B0502020104020203" pitchFamily="34" charset="0"/>
              </a:rPr>
              <a:t>Addressing Water Scarcity </a:t>
            </a:r>
            <a:br>
              <a:rPr lang="en-US" sz="4800" b="1" dirty="0">
                <a:solidFill>
                  <a:schemeClr val="bg1"/>
                </a:solidFill>
                <a:latin typeface="Gill Sans MT" panose="020B0502020104020203" pitchFamily="34" charset="0"/>
              </a:rPr>
            </a:br>
            <a:r>
              <a:rPr lang="en-US" sz="4800" b="1" dirty="0">
                <a:solidFill>
                  <a:schemeClr val="bg1"/>
                </a:solidFill>
                <a:latin typeface="Gill Sans MT" panose="020B0502020104020203" pitchFamily="34" charset="0"/>
              </a:rPr>
              <a:t>and Quality</a:t>
            </a:r>
            <a:br>
              <a:rPr lang="en-US" sz="4800" b="1" dirty="0">
                <a:solidFill>
                  <a:schemeClr val="bg1"/>
                </a:solidFill>
                <a:latin typeface="Gill Sans MT" panose="020B0502020104020203" pitchFamily="34" charset="0"/>
              </a:rPr>
            </a:br>
            <a:endParaRPr lang="en-US" sz="4800" b="1" dirty="0">
              <a:latin typeface="Gill Sans MT" panose="020B0502020104020203" pitchFamily="34" charset="0"/>
            </a:endParaRPr>
          </a:p>
        </p:txBody>
      </p:sp>
      <p:sp>
        <p:nvSpPr>
          <p:cNvPr id="3" name="Content Placeholder 2"/>
          <p:cNvSpPr>
            <a:spLocks noGrp="1"/>
          </p:cNvSpPr>
          <p:nvPr>
            <p:ph idx="1"/>
          </p:nvPr>
        </p:nvSpPr>
        <p:spPr>
          <a:xfrm>
            <a:off x="2152651" y="4468476"/>
            <a:ext cx="7240003" cy="660901"/>
          </a:xfrm>
        </p:spPr>
        <p:txBody>
          <a:bodyPr/>
          <a:lstStyle/>
          <a:p>
            <a:pPr marL="0" indent="0">
              <a:buNone/>
            </a:pPr>
            <a:r>
              <a:rPr lang="en-US" dirty="0" smtClean="0">
                <a:solidFill>
                  <a:schemeClr val="bg1"/>
                </a:solidFill>
              </a:rPr>
              <a:t>Theme 3</a:t>
            </a:r>
            <a:endParaRPr lang="en-US" dirty="0">
              <a:solidFill>
                <a:schemeClr val="bg1"/>
              </a:solidFill>
            </a:endParaRP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29145565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Ã©sultat de recherche d'images pour &quot;drop of water&quo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762851" y="1402200"/>
            <a:ext cx="1524298" cy="16748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11890" y="202477"/>
            <a:ext cx="4114800" cy="557681"/>
          </a:xfrm>
        </p:spPr>
        <p:txBody>
          <a:bodyPr>
            <a:normAutofit/>
          </a:bodyPr>
          <a:lstStyle/>
          <a:p>
            <a:pPr algn="l"/>
            <a:r>
              <a:rPr lang="en-US" sz="2800" b="1" dirty="0" smtClean="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Water Security ?</a:t>
            </a:r>
            <a:endParaRPr lang="fr-FR"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endParaRPr>
          </a:p>
        </p:txBody>
      </p:sp>
      <p:cxnSp>
        <p:nvCxnSpPr>
          <p:cNvPr id="4" name="Straight Connector 3"/>
          <p:cNvCxnSpPr/>
          <p:nvPr/>
        </p:nvCxnSpPr>
        <p:spPr>
          <a:xfrm flipV="1">
            <a:off x="1676400" y="832320"/>
            <a:ext cx="5410200" cy="588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676400" y="110684"/>
            <a:ext cx="5410200" cy="1963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458200" y="110684"/>
            <a:ext cx="1579904" cy="731028"/>
          </a:xfrm>
          <a:prstGeom prst="rect">
            <a:avLst/>
          </a:prstGeom>
        </p:spPr>
      </p:pic>
      <p:sp>
        <p:nvSpPr>
          <p:cNvPr id="12" name="Rectangle 11"/>
          <p:cNvSpPr/>
          <p:nvPr/>
        </p:nvSpPr>
        <p:spPr>
          <a:xfrm>
            <a:off x="1473201" y="2024958"/>
            <a:ext cx="7658099" cy="3170099"/>
          </a:xfrm>
          <a:prstGeom prst="rect">
            <a:avLst/>
          </a:prstGeom>
        </p:spPr>
        <p:txBody>
          <a:bodyPr wrap="square">
            <a:spAutoFit/>
          </a:bodyPr>
          <a:lstStyle/>
          <a:p>
            <a:r>
              <a:rPr lang="en-US" sz="3200" b="1" dirty="0">
                <a:solidFill>
                  <a:srgbClr val="2783C6"/>
                </a:solidFill>
                <a:effectLst>
                  <a:innerShdw blurRad="63500" dist="50800" dir="13500000">
                    <a:prstClr val="black">
                      <a:alpha val="50000"/>
                    </a:prstClr>
                  </a:innerShdw>
                </a:effectLst>
                <a:latin typeface="Gill Sans MT" panose="020B0502020104020203" pitchFamily="34" charset="0"/>
                <a:ea typeface="Arial" charset="0"/>
                <a:cs typeface="Arial" charset="0"/>
              </a:rPr>
              <a:t>Water Security </a:t>
            </a:r>
            <a:r>
              <a:rPr lang="en-US" sz="2400" dirty="0">
                <a:latin typeface="Gill Sans MT" panose="020B0502020104020203" pitchFamily="34" charset="0"/>
                <a:ea typeface="Arial" charset="0"/>
                <a:cs typeface="Arial" charset="0"/>
              </a:rPr>
              <a:t>is defined as</a:t>
            </a:r>
            <a:r>
              <a:rPr lang="en-US" sz="2400" dirty="0">
                <a:solidFill>
                  <a:srgbClr val="000000"/>
                </a:solidFill>
                <a:latin typeface="Gill Sans MT" panose="020B0502020104020203" pitchFamily="34" charset="0"/>
                <a:ea typeface="Arial" charset="0"/>
                <a:cs typeface="Arial" charset="0"/>
              </a:rPr>
              <a:t>:</a:t>
            </a:r>
          </a:p>
          <a:p>
            <a:pPr algn="just"/>
            <a:r>
              <a:rPr lang="en-US" sz="2400" dirty="0">
                <a:solidFill>
                  <a:srgbClr val="000000"/>
                </a:solidFill>
                <a:latin typeface="Gill Sans MT" panose="020B0502020104020203" pitchFamily="34" charset="0"/>
                <a:ea typeface="Arial" charset="0"/>
                <a:cs typeface="Arial" charset="0"/>
              </a:rPr>
              <a:t> </a:t>
            </a:r>
          </a:p>
          <a:p>
            <a:pPr algn="just"/>
            <a:r>
              <a:rPr lang="en-US" sz="2400" dirty="0">
                <a:latin typeface="Gill Sans MT" panose="020B0502020104020203" pitchFamily="34" charset="0"/>
                <a:ea typeface="Arial" charset="0"/>
                <a:cs typeface="Arial" charset="0"/>
              </a:rPr>
              <a:t>The capacity of a population to safeguard access </a:t>
            </a:r>
            <a:r>
              <a:rPr lang="en-US" sz="2400" dirty="0" smtClean="0">
                <a:latin typeface="Gill Sans MT" panose="020B0502020104020203" pitchFamily="34" charset="0"/>
                <a:ea typeface="Arial" charset="0"/>
                <a:cs typeface="Arial" charset="0"/>
              </a:rPr>
              <a:t>to </a:t>
            </a:r>
            <a:r>
              <a:rPr lang="en-US" sz="2400" dirty="0">
                <a:latin typeface="Gill Sans MT" panose="020B0502020104020203" pitchFamily="34" charset="0"/>
                <a:ea typeface="Arial" charset="0"/>
                <a:cs typeface="Arial" charset="0"/>
              </a:rPr>
              <a:t>adequate quantities of water of acceptable quality for sustaining human and ecosystem health on a watershed basis, and to ensure efficient protection of life and poverty against water related hazards, floods, landslides, land subsidence, and droughts</a:t>
            </a:r>
            <a:r>
              <a:rPr lang="en-US" sz="2400" dirty="0" smtClean="0">
                <a:latin typeface="Gill Sans MT" panose="020B0502020104020203" pitchFamily="34" charset="0"/>
                <a:ea typeface="Arial" charset="0"/>
                <a:cs typeface="Arial" charset="0"/>
              </a:rPr>
              <a:t>. (</a:t>
            </a:r>
            <a:r>
              <a:rPr lang="en-US" sz="2400" i="1" dirty="0" smtClean="0">
                <a:solidFill>
                  <a:srgbClr val="0070C0"/>
                </a:solidFill>
                <a:latin typeface="Gill Sans MT" panose="020B0502020104020203" pitchFamily="34" charset="0"/>
                <a:ea typeface="Arial" charset="0"/>
                <a:cs typeface="Arial" charset="0"/>
              </a:rPr>
              <a:t>IHP 8th Phase Strategy</a:t>
            </a:r>
            <a:r>
              <a:rPr lang="en-US" sz="2400" dirty="0" smtClean="0">
                <a:latin typeface="Gill Sans MT" panose="020B0502020104020203" pitchFamily="34" charset="0"/>
                <a:ea typeface="Arial" charset="0"/>
                <a:cs typeface="Arial" charset="0"/>
              </a:rPr>
              <a:t>)</a:t>
            </a:r>
            <a:endParaRPr lang="en-US" sz="2400" dirty="0">
              <a:latin typeface="Gill Sans MT" panose="020B0502020104020203" pitchFamily="34" charset="0"/>
              <a:ea typeface="Arial" charset="0"/>
              <a:cs typeface="Arial" charset="0"/>
            </a:endParaRPr>
          </a:p>
        </p:txBody>
      </p:sp>
      <p:pic>
        <p:nvPicPr>
          <p:cNvPr id="13" name="Picture 2" descr="D:\Downloads\New folder\1 - NASA, 2008.jpg"/>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1366" b="97008" l="2000" r="97633">
                        <a14:foregroundMark x1="92067" y1="47057" x2="92067" y2="47057"/>
                        <a14:foregroundMark x1="92867" y1="44325" x2="92867" y2="44325"/>
                      </a14:backgroundRemoval>
                    </a14:imgEffect>
                  </a14:imgLayer>
                </a14:imgProps>
              </a:ext>
              <a:ext uri="{28A0092B-C50C-407E-A947-70E740481C1C}">
                <a14:useLocalDpi xmlns:a14="http://schemas.microsoft.com/office/drawing/2010/main"/>
              </a:ext>
            </a:extLst>
          </a:blip>
          <a:srcRect/>
          <a:stretch>
            <a:fillRect/>
          </a:stretch>
        </p:blipFill>
        <p:spPr bwMode="auto">
          <a:xfrm>
            <a:off x="8906297" y="2608307"/>
            <a:ext cx="2761704" cy="2830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270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65090" y="118977"/>
            <a:ext cx="9175749" cy="705834"/>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defTabSz="914400">
              <a:lnSpc>
                <a:spcPct val="70000"/>
              </a:lnSpc>
            </a:pPr>
            <a:r>
              <a:rPr lang="en-US" sz="2800" b="1" dirty="0">
                <a:solidFill>
                  <a:srgbClr val="BB1881"/>
                </a:solidFill>
                <a:latin typeface="Gill Sans MT" panose="020B0502020104020203" pitchFamily="34" charset="0"/>
                <a:ea typeface="+mj-ea"/>
                <a:cs typeface="+mj-cs"/>
              </a:rPr>
              <a:t>Improving governance, planning, management, allocation, and efficient use of water resources</a:t>
            </a:r>
          </a:p>
        </p:txBody>
      </p:sp>
      <p:pic>
        <p:nvPicPr>
          <p:cNvPr id="5" name="Picture 3"/>
          <p:cNvPicPr>
            <a:picLocks noChangeAspect="1"/>
          </p:cNvPicPr>
          <p:nvPr/>
        </p:nvPicPr>
        <p:blipFill rotWithShape="1">
          <a:blip r:embed="rId2" cstate="email">
            <a:extLst>
              <a:ext uri="{28A0092B-C50C-407E-A947-70E740481C1C}">
                <a14:useLocalDpi xmlns:a14="http://schemas.microsoft.com/office/drawing/2010/main"/>
              </a:ext>
            </a:extLst>
          </a:blip>
          <a:srcRect l="4171" t="32356" r="12629" b="8475"/>
          <a:stretch/>
        </p:blipFill>
        <p:spPr>
          <a:xfrm>
            <a:off x="965090" y="3849482"/>
            <a:ext cx="5381625" cy="25466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27031" y="882301"/>
            <a:ext cx="3522756" cy="55943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ZoneTexte 1"/>
          <p:cNvSpPr txBox="1"/>
          <p:nvPr/>
        </p:nvSpPr>
        <p:spPr>
          <a:xfrm>
            <a:off x="1421442" y="1483537"/>
            <a:ext cx="3753272" cy="1754326"/>
          </a:xfrm>
          <a:prstGeom prst="rect">
            <a:avLst/>
          </a:prstGeom>
          <a:noFill/>
        </p:spPr>
        <p:txBody>
          <a:bodyPr wrap="none" rtlCol="0">
            <a:spAutoFit/>
          </a:bodyPr>
          <a:lstStyle/>
          <a:p>
            <a:r>
              <a:rPr lang="en-US" dirty="0">
                <a:latin typeface="Gill Sans MT" panose="020B0502020104020203" pitchFamily="34" charset="0"/>
              </a:rPr>
              <a:t>International Conference on G-WADI</a:t>
            </a:r>
          </a:p>
          <a:p>
            <a:r>
              <a:rPr lang="en-US" dirty="0">
                <a:latin typeface="Gill Sans MT" panose="020B0502020104020203" pitchFamily="34" charset="0"/>
              </a:rPr>
              <a:t>October 2016,</a:t>
            </a:r>
          </a:p>
          <a:p>
            <a:r>
              <a:rPr lang="en-US" dirty="0">
                <a:latin typeface="Gill Sans MT" panose="020B0502020104020203" pitchFamily="34" charset="0"/>
              </a:rPr>
              <a:t>Beijing, China</a:t>
            </a:r>
          </a:p>
          <a:p>
            <a:endParaRPr lang="en-US" dirty="0">
              <a:latin typeface="Gill Sans MT" panose="020B0502020104020203" pitchFamily="34" charset="0"/>
            </a:endParaRPr>
          </a:p>
          <a:p>
            <a:r>
              <a:rPr lang="en-US" dirty="0">
                <a:latin typeface="Gill Sans MT" panose="020B0502020104020203" pitchFamily="34" charset="0"/>
              </a:rPr>
              <a:t>36 participants</a:t>
            </a:r>
          </a:p>
          <a:p>
            <a:r>
              <a:rPr lang="en-US" dirty="0">
                <a:latin typeface="Gill Sans MT" panose="020B0502020104020203" pitchFamily="34" charset="0"/>
              </a:rPr>
              <a:t>(18% women)</a:t>
            </a:r>
          </a:p>
        </p:txBody>
      </p:sp>
      <p:sp>
        <p:nvSpPr>
          <p:cNvPr id="6" name="TextBox 5"/>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245" y="150071"/>
            <a:ext cx="951060" cy="531503"/>
          </a:xfrm>
          <a:prstGeom prst="rect">
            <a:avLst/>
          </a:prstGeom>
        </p:spPr>
      </p:pic>
    </p:spTree>
    <p:extLst>
      <p:ext uri="{BB962C8B-B14F-4D97-AF65-F5344CB8AC3E}">
        <p14:creationId xmlns:p14="http://schemas.microsoft.com/office/powerpoint/2010/main" val="42582549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8857" y="24063"/>
            <a:ext cx="9215631" cy="95410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a:r>
              <a:rPr lang="en-US" sz="2800" b="1" dirty="0">
                <a:solidFill>
                  <a:srgbClr val="BB1881"/>
                </a:solidFill>
                <a:latin typeface="Gill Sans MT" panose="020B0502020104020203" pitchFamily="34" charset="0"/>
                <a:ea typeface="+mj-ea"/>
                <a:cs typeface="+mj-cs"/>
              </a:rPr>
              <a:t>Dealing with present water scarcity and developing foresight to prevent undesirable trends</a:t>
            </a:r>
          </a:p>
        </p:txBody>
      </p:sp>
      <p:pic>
        <p:nvPicPr>
          <p:cNvPr id="9" name="Content Placeholder 4">
            <a:extLst>
              <a:ext uri="{FF2B5EF4-FFF2-40B4-BE49-F238E27FC236}">
                <a16:creationId xmlns:a16="http://schemas.microsoft.com/office/drawing/2014/main" id="{DA3BC5EC-E65E-144A-9A66-F357599D0D8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18728" y="931061"/>
            <a:ext cx="5982793" cy="57780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ZoneTexte 1"/>
          <p:cNvSpPr txBox="1"/>
          <p:nvPr/>
        </p:nvSpPr>
        <p:spPr>
          <a:xfrm>
            <a:off x="1232324" y="2616825"/>
            <a:ext cx="1746250" cy="2031325"/>
          </a:xfrm>
          <a:prstGeom prst="rect">
            <a:avLst/>
          </a:prstGeom>
          <a:noFill/>
        </p:spPr>
        <p:txBody>
          <a:bodyPr wrap="square" rtlCol="0">
            <a:spAutoFit/>
          </a:bodyPr>
          <a:lstStyle/>
          <a:p>
            <a:r>
              <a:rPr lang="en-US" dirty="0"/>
              <a:t>G-WADI </a:t>
            </a:r>
            <a:r>
              <a:rPr lang="en-US" dirty="0" err="1"/>
              <a:t>Geoserver</a:t>
            </a:r>
            <a:r>
              <a:rPr lang="en-US" dirty="0"/>
              <a:t> application in Namibia - Science communication</a:t>
            </a:r>
          </a:p>
          <a:p>
            <a:endParaRPr lang="en-US" dirty="0"/>
          </a:p>
        </p:txBody>
      </p:sp>
      <p:sp>
        <p:nvSpPr>
          <p:cNvPr id="5" name="TextBox 4"/>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245" y="150071"/>
            <a:ext cx="951060" cy="531503"/>
          </a:xfrm>
          <a:prstGeom prst="rect">
            <a:avLst/>
          </a:prstGeom>
        </p:spPr>
      </p:pic>
    </p:spTree>
    <p:extLst>
      <p:ext uri="{BB962C8B-B14F-4D97-AF65-F5344CB8AC3E}">
        <p14:creationId xmlns:p14="http://schemas.microsoft.com/office/powerpoint/2010/main" val="38331990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0305" y="-8261"/>
            <a:ext cx="9215631" cy="95410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a:r>
              <a:rPr lang="en-US" sz="2800" b="1" dirty="0">
                <a:solidFill>
                  <a:srgbClr val="BB1881"/>
                </a:solidFill>
                <a:latin typeface="Gill Sans MT" panose="020B0502020104020203" pitchFamily="34" charset="0"/>
                <a:ea typeface="+mj-ea"/>
                <a:cs typeface="+mj-cs"/>
              </a:rPr>
              <a:t>Promoting tools for stakeholders involvement and </a:t>
            </a:r>
            <a:r>
              <a:rPr lang="en-US" sz="2800" b="1" dirty="0" smtClean="0">
                <a:solidFill>
                  <a:srgbClr val="BB1881"/>
                </a:solidFill>
                <a:latin typeface="Gill Sans MT" panose="020B0502020104020203" pitchFamily="34" charset="0"/>
                <a:ea typeface="+mj-ea"/>
                <a:cs typeface="+mj-cs"/>
              </a:rPr>
              <a:t>awareness </a:t>
            </a:r>
            <a:r>
              <a:rPr lang="en-US" sz="2800" b="1" dirty="0">
                <a:solidFill>
                  <a:srgbClr val="BB1881"/>
                </a:solidFill>
                <a:latin typeface="Gill Sans MT" panose="020B0502020104020203" pitchFamily="34" charset="0"/>
                <a:ea typeface="+mj-ea"/>
                <a:cs typeface="+mj-cs"/>
              </a:rPr>
              <a:t>and conflict resolution</a:t>
            </a:r>
          </a:p>
        </p:txBody>
      </p:sp>
      <p:sp>
        <p:nvSpPr>
          <p:cNvPr id="4" name="TextBox 2"/>
          <p:cNvSpPr txBox="1"/>
          <p:nvPr/>
        </p:nvSpPr>
        <p:spPr>
          <a:xfrm>
            <a:off x="1060305" y="829643"/>
            <a:ext cx="8501246" cy="427361"/>
          </a:xfrm>
          <a:prstGeom prst="rect">
            <a:avLst/>
          </a:prstGeom>
          <a:noFill/>
        </p:spPr>
        <p:txBody>
          <a:bodyPr wrap="square" rtlCol="0">
            <a:spAutoFit/>
          </a:bodyPr>
          <a:lstStyle/>
          <a:p>
            <a:r>
              <a:rPr lang="en-US" sz="2177" dirty="0"/>
              <a:t>AGRHYMET Regional Center, June 2017, Niamey, Niger</a:t>
            </a:r>
          </a:p>
        </p:txBody>
      </p:sp>
      <p:pic>
        <p:nvPicPr>
          <p:cNvPr id="6" name="Picture 1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74348" y="1298403"/>
            <a:ext cx="4481349" cy="29875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3774" y="1252026"/>
            <a:ext cx="4620480" cy="30803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11792" y="4480923"/>
            <a:ext cx="6084923" cy="2202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ángulo redondeado 11"/>
          <p:cNvSpPr/>
          <p:nvPr/>
        </p:nvSpPr>
        <p:spPr>
          <a:xfrm>
            <a:off x="2511792" y="2997488"/>
            <a:ext cx="3009784" cy="126999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FFFFFF"/>
                </a:solidFill>
              </a:rPr>
              <a:t>40 participants</a:t>
            </a:r>
          </a:p>
          <a:p>
            <a:pPr algn="ctr"/>
            <a:r>
              <a:rPr lang="en-US" sz="2200" dirty="0">
                <a:solidFill>
                  <a:srgbClr val="FFFFFF"/>
                </a:solidFill>
              </a:rPr>
              <a:t>from 15 countries</a:t>
            </a:r>
          </a:p>
          <a:p>
            <a:pPr algn="ctr"/>
            <a:r>
              <a:rPr lang="en-US" sz="2200" dirty="0">
                <a:solidFill>
                  <a:srgbClr val="FFFFFF"/>
                </a:solidFill>
              </a:rPr>
              <a:t>(15% women)</a:t>
            </a:r>
          </a:p>
        </p:txBody>
      </p:sp>
      <p:sp>
        <p:nvSpPr>
          <p:cNvPr id="9" name="TextBox 8"/>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245" y="150071"/>
            <a:ext cx="951060" cy="531503"/>
          </a:xfrm>
          <a:prstGeom prst="rect">
            <a:avLst/>
          </a:prstGeom>
        </p:spPr>
      </p:pic>
    </p:spTree>
    <p:extLst>
      <p:ext uri="{BB962C8B-B14F-4D97-AF65-F5344CB8AC3E}">
        <p14:creationId xmlns:p14="http://schemas.microsoft.com/office/powerpoint/2010/main" val="10261626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43447" y="29921"/>
            <a:ext cx="10571564" cy="954107"/>
          </a:xfrm>
          <a:prstGeom prst="rect">
            <a:avLst/>
          </a:prstGeom>
          <a:solidFill>
            <a:schemeClr val="bg1"/>
          </a:solidFill>
          <a:ln>
            <a:solidFill>
              <a:schemeClr val="bg1"/>
            </a:solidFill>
          </a:ln>
        </p:spPr>
        <p:txBody>
          <a:bodyPr wrap="square">
            <a:spAutoFit/>
          </a:bodyPr>
          <a:lstStyle>
            <a:defPPr>
              <a:defRPr lang="en-US"/>
            </a:defPPr>
            <a:lvl1pPr algn="ctr">
              <a:spcBef>
                <a:spcPct val="0"/>
              </a:spcBef>
              <a:buFontTx/>
              <a:buNone/>
              <a:defRPr sz="2400">
                <a:solidFill>
                  <a:srgbClr val="FFFFFF"/>
                </a:solidFill>
                <a:latin typeface="Arial" panose="020B0604020202020204" pitchFamily="34" charset="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algn="l"/>
            <a:r>
              <a:rPr lang="en-US" sz="2800" b="1" dirty="0">
                <a:solidFill>
                  <a:srgbClr val="BB1881"/>
                </a:solidFill>
                <a:latin typeface="Gill Sans MT" panose="020B0502020104020203" pitchFamily="34" charset="0"/>
                <a:ea typeface="+mj-ea"/>
                <a:cs typeface="+mj-cs"/>
              </a:rPr>
              <a:t>African Drought Early Warning System Expansion to Southern Africa – Review of SADC drought mitigation plans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143324"/>
            <a:ext cx="3356356" cy="57146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72483" y="3804752"/>
            <a:ext cx="3921952" cy="30532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649998" y="860049"/>
            <a:ext cx="1047750" cy="1038225"/>
          </a:xfrm>
          <a:prstGeom prst="rect">
            <a:avLst/>
          </a:prstGeom>
        </p:spPr>
      </p:pic>
      <p:sp>
        <p:nvSpPr>
          <p:cNvPr id="12" name="ZoneTexte 1"/>
          <p:cNvSpPr txBox="1"/>
          <p:nvPr/>
        </p:nvSpPr>
        <p:spPr>
          <a:xfrm>
            <a:off x="4998836" y="858757"/>
            <a:ext cx="4822667" cy="1754326"/>
          </a:xfrm>
          <a:prstGeom prst="rect">
            <a:avLst/>
          </a:prstGeom>
          <a:noFill/>
        </p:spPr>
        <p:txBody>
          <a:bodyPr wrap="none" rtlCol="0">
            <a:spAutoFit/>
          </a:bodyPr>
          <a:lstStyle/>
          <a:p>
            <a:r>
              <a:rPr lang="en-US" dirty="0"/>
              <a:t>Training on the African Early Warning System</a:t>
            </a:r>
          </a:p>
          <a:p>
            <a:r>
              <a:rPr lang="en-US" dirty="0"/>
              <a:t>November 2016,</a:t>
            </a:r>
          </a:p>
          <a:p>
            <a:r>
              <a:rPr lang="en-US" dirty="0"/>
              <a:t>Harare, Zimbabwe</a:t>
            </a:r>
          </a:p>
          <a:p>
            <a:endParaRPr lang="en-US" dirty="0"/>
          </a:p>
          <a:p>
            <a:r>
              <a:rPr lang="en-US" dirty="0"/>
              <a:t>35 participants</a:t>
            </a:r>
          </a:p>
          <a:p>
            <a:r>
              <a:rPr lang="en-US" dirty="0"/>
              <a:t>(23% women)</a:t>
            </a:r>
          </a:p>
        </p:txBody>
      </p:sp>
      <p:sp>
        <p:nvSpPr>
          <p:cNvPr id="11" name="Rectangle 10"/>
          <p:cNvSpPr/>
          <p:nvPr/>
        </p:nvSpPr>
        <p:spPr>
          <a:xfrm>
            <a:off x="4998835" y="2604423"/>
            <a:ext cx="5295600" cy="1200329"/>
          </a:xfrm>
          <a:prstGeom prst="rect">
            <a:avLst/>
          </a:prstGeom>
        </p:spPr>
        <p:txBody>
          <a:bodyPr wrap="square">
            <a:spAutoFit/>
          </a:bodyPr>
          <a:lstStyle/>
          <a:p>
            <a:r>
              <a:rPr lang="en-GB" dirty="0"/>
              <a:t>12 countries (Angola, Botswana, Democratic Republic of Congo, Lesotho, Malawi, Mauritius, Namibia, South Africa, Swaziland, United Republic of Tanzania, Zambia, Zimbabwe) </a:t>
            </a:r>
            <a:endParaRPr lang="fr-FR" dirty="0"/>
          </a:p>
        </p:txBody>
      </p:sp>
      <p:sp>
        <p:nvSpPr>
          <p:cNvPr id="8" name="TextBox 7"/>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2387" y="189400"/>
            <a:ext cx="951060" cy="531503"/>
          </a:xfrm>
          <a:prstGeom prst="rect">
            <a:avLst/>
          </a:prstGeom>
        </p:spPr>
      </p:pic>
    </p:spTree>
    <p:extLst>
      <p:ext uri="{BB962C8B-B14F-4D97-AF65-F5344CB8AC3E}">
        <p14:creationId xmlns:p14="http://schemas.microsoft.com/office/powerpoint/2010/main" val="36114465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4000" y="0"/>
            <a:ext cx="9144000" cy="5141016"/>
          </a:xfrm>
          <a:prstGeom prst="rect">
            <a:avLst/>
          </a:prstGeom>
        </p:spPr>
      </p:pic>
      <p:sp>
        <p:nvSpPr>
          <p:cNvPr id="2" name="Title 1"/>
          <p:cNvSpPr>
            <a:spLocks noGrp="1"/>
          </p:cNvSpPr>
          <p:nvPr>
            <p:ph type="title"/>
          </p:nvPr>
        </p:nvSpPr>
        <p:spPr>
          <a:xfrm>
            <a:off x="1524000" y="5145407"/>
            <a:ext cx="9144000" cy="1684019"/>
          </a:xfrm>
          <a:noFill/>
        </p:spPr>
        <p:txBody>
          <a:bodyPr anchor="ctr">
            <a:normAutofit/>
          </a:bodyPr>
          <a:lstStyle/>
          <a:p>
            <a:pPr algn="r">
              <a:lnSpc>
                <a:spcPct val="100000"/>
              </a:lnSpc>
            </a:pPr>
            <a:r>
              <a:rPr lang="en-US" sz="2800" b="1" dirty="0"/>
              <a:t>UNESCO-IHP </a:t>
            </a:r>
            <a:r>
              <a:rPr lang="en-US" sz="2800" b="1" dirty="0">
                <a:latin typeface="+mn-lt"/>
              </a:rPr>
              <a:t>International Initiative on Water Quality (IIWQ)</a:t>
            </a:r>
            <a:br>
              <a:rPr lang="en-US" sz="2800" b="1" dirty="0">
                <a:latin typeface="+mn-lt"/>
              </a:rPr>
            </a:br>
            <a:r>
              <a:rPr lang="en-US" sz="2800" b="1" dirty="0">
                <a:latin typeface="+mn-lt"/>
              </a:rPr>
              <a:t>IHP-VIII Theme 3 - Activities on water quality</a:t>
            </a:r>
            <a:endParaRPr lang="fr-FR" sz="2800" dirty="0"/>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l="13989" r="22679" b="33742"/>
          <a:stretch/>
        </p:blipFill>
        <p:spPr>
          <a:xfrm>
            <a:off x="3860803" y="260919"/>
            <a:ext cx="4065815" cy="4001180"/>
          </a:xfrm>
          <a:prstGeom prst="rect">
            <a:avLst/>
          </a:prstGeom>
        </p:spPr>
      </p:pic>
      <p:sp>
        <p:nvSpPr>
          <p:cNvPr id="6" name="TextBox 5"/>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5393859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cstate="email">
            <a:extLst>
              <a:ext uri="{28A0092B-C50C-407E-A947-70E740481C1C}">
                <a14:useLocalDpi xmlns:a14="http://schemas.microsoft.com/office/drawing/2010/main"/>
              </a:ext>
            </a:extLst>
          </a:blip>
          <a:srcRect l="13325" t="18745" r="25167" b="27079"/>
          <a:stretch/>
        </p:blipFill>
        <p:spPr>
          <a:xfrm>
            <a:off x="1755251" y="36729"/>
            <a:ext cx="1090075" cy="720856"/>
          </a:xfrm>
          <a:prstGeom prst="rect">
            <a:avLst/>
          </a:prstGeom>
        </p:spPr>
      </p:pic>
      <p:sp>
        <p:nvSpPr>
          <p:cNvPr id="8" name="Rectangle 7"/>
          <p:cNvSpPr/>
          <p:nvPr/>
        </p:nvSpPr>
        <p:spPr>
          <a:xfrm>
            <a:off x="2845326" y="234366"/>
            <a:ext cx="7670275" cy="954107"/>
          </a:xfrm>
          <a:prstGeom prst="rect">
            <a:avLst/>
          </a:prstGeom>
        </p:spPr>
        <p:txBody>
          <a:bodyPr wrap="square">
            <a:spAutoFit/>
          </a:bodyPr>
          <a:lstStyle/>
          <a:p>
            <a:r>
              <a:rPr lang="en-US" sz="2800" b="1" spc="-100" dirty="0">
                <a:solidFill>
                  <a:schemeClr val="accent1">
                    <a:lumMod val="50000"/>
                  </a:schemeClr>
                </a:solidFill>
              </a:rPr>
              <a:t>UNESCO Extrabudgetary Project: Emerging Pollutants</a:t>
            </a:r>
            <a:endParaRPr lang="en-US" sz="2800" dirty="0">
              <a:solidFill>
                <a:schemeClr val="accent1">
                  <a:lumMod val="50000"/>
                </a:schemeClr>
              </a:solidFill>
            </a:endParaRPr>
          </a:p>
        </p:txBody>
      </p:sp>
      <p:graphicFrame>
        <p:nvGraphicFramePr>
          <p:cNvPr id="20" name="Diagram 19"/>
          <p:cNvGraphicFramePr/>
          <p:nvPr>
            <p:extLst/>
          </p:nvPr>
        </p:nvGraphicFramePr>
        <p:xfrm>
          <a:off x="2401212" y="1905000"/>
          <a:ext cx="7400556" cy="3514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Rectangle 20"/>
          <p:cNvSpPr/>
          <p:nvPr/>
        </p:nvSpPr>
        <p:spPr>
          <a:xfrm>
            <a:off x="2400670" y="1051323"/>
            <a:ext cx="2279189" cy="1246495"/>
          </a:xfrm>
          <a:prstGeom prst="rect">
            <a:avLst/>
          </a:prstGeom>
        </p:spPr>
        <p:txBody>
          <a:bodyPr wrap="square">
            <a:spAutoFit/>
          </a:bodyPr>
          <a:lstStyle/>
          <a:p>
            <a:pPr lvl="0" algn="ctr"/>
            <a:r>
              <a:rPr lang="en-US" sz="1500" b="1" dirty="0">
                <a:solidFill>
                  <a:schemeClr val="tx2"/>
                </a:solidFill>
              </a:rPr>
              <a:t>Strengthening knowledge generation, scientific research and policy </a:t>
            </a:r>
          </a:p>
          <a:p>
            <a:pPr lvl="0" algn="ctr"/>
            <a:r>
              <a:rPr lang="en-US" sz="1500" b="1" dirty="0">
                <a:solidFill>
                  <a:schemeClr val="tx2"/>
                </a:solidFill>
              </a:rPr>
              <a:t>(2015-2017)</a:t>
            </a:r>
          </a:p>
        </p:txBody>
      </p:sp>
      <p:sp>
        <p:nvSpPr>
          <p:cNvPr id="22" name="Rectangle 21"/>
          <p:cNvSpPr/>
          <p:nvPr/>
        </p:nvSpPr>
        <p:spPr>
          <a:xfrm>
            <a:off x="4931960" y="1051323"/>
            <a:ext cx="2338516" cy="1015663"/>
          </a:xfrm>
          <a:prstGeom prst="rect">
            <a:avLst/>
          </a:prstGeom>
        </p:spPr>
        <p:txBody>
          <a:bodyPr wrap="square">
            <a:spAutoFit/>
          </a:bodyPr>
          <a:lstStyle/>
          <a:p>
            <a:pPr algn="ctr"/>
            <a:r>
              <a:rPr lang="en-US" sz="1500" b="1" dirty="0">
                <a:solidFill>
                  <a:schemeClr val="accent2"/>
                </a:solidFill>
              </a:rPr>
              <a:t>Promoting </a:t>
            </a:r>
          </a:p>
          <a:p>
            <a:pPr algn="ctr"/>
            <a:r>
              <a:rPr lang="en-US" sz="1500" b="1" dirty="0">
                <a:solidFill>
                  <a:schemeClr val="accent2"/>
                </a:solidFill>
              </a:rPr>
              <a:t>scientific exchange and collaboration </a:t>
            </a:r>
          </a:p>
          <a:p>
            <a:pPr algn="ctr"/>
            <a:r>
              <a:rPr lang="en-US" sz="1500" b="1" dirty="0">
                <a:solidFill>
                  <a:schemeClr val="accent2"/>
                </a:solidFill>
              </a:rPr>
              <a:t>(2015-2018)</a:t>
            </a:r>
          </a:p>
        </p:txBody>
      </p:sp>
      <p:sp>
        <p:nvSpPr>
          <p:cNvPr id="23" name="Rectangle 22"/>
          <p:cNvSpPr/>
          <p:nvPr/>
        </p:nvSpPr>
        <p:spPr>
          <a:xfrm>
            <a:off x="7522580" y="1057313"/>
            <a:ext cx="2279189" cy="1015663"/>
          </a:xfrm>
          <a:prstGeom prst="rect">
            <a:avLst/>
          </a:prstGeom>
        </p:spPr>
        <p:txBody>
          <a:bodyPr wrap="square">
            <a:spAutoFit/>
          </a:bodyPr>
          <a:lstStyle/>
          <a:p>
            <a:pPr lvl="0" algn="ctr"/>
            <a:r>
              <a:rPr lang="en-US" sz="1500" b="1" dirty="0">
                <a:solidFill>
                  <a:schemeClr val="accent6">
                    <a:lumMod val="75000"/>
                  </a:schemeClr>
                </a:solidFill>
              </a:rPr>
              <a:t>Capacity building </a:t>
            </a:r>
          </a:p>
          <a:p>
            <a:pPr lvl="0" algn="ctr"/>
            <a:r>
              <a:rPr lang="en-US" sz="1500" b="1" dirty="0">
                <a:solidFill>
                  <a:schemeClr val="accent6">
                    <a:lumMod val="75000"/>
                  </a:schemeClr>
                </a:solidFill>
              </a:rPr>
              <a:t>and </a:t>
            </a:r>
          </a:p>
          <a:p>
            <a:pPr lvl="0" algn="ctr"/>
            <a:r>
              <a:rPr lang="en-US" sz="1500" b="1" dirty="0">
                <a:solidFill>
                  <a:schemeClr val="accent6">
                    <a:lumMod val="75000"/>
                  </a:schemeClr>
                </a:solidFill>
              </a:rPr>
              <a:t>awareness raising </a:t>
            </a:r>
          </a:p>
          <a:p>
            <a:pPr lvl="0" algn="ctr"/>
            <a:r>
              <a:rPr lang="en-US" sz="1500" b="1" dirty="0">
                <a:solidFill>
                  <a:schemeClr val="accent6">
                    <a:lumMod val="75000"/>
                  </a:schemeClr>
                </a:solidFill>
              </a:rPr>
              <a:t>(2016-2018)</a:t>
            </a:r>
          </a:p>
        </p:txBody>
      </p:sp>
      <p:sp>
        <p:nvSpPr>
          <p:cNvPr id="25" name="TextBox 24"/>
          <p:cNvSpPr txBox="1"/>
          <p:nvPr/>
        </p:nvSpPr>
        <p:spPr>
          <a:xfrm>
            <a:off x="2098151" y="5851913"/>
            <a:ext cx="6077305" cy="830997"/>
          </a:xfrm>
          <a:prstGeom prst="rect">
            <a:avLst/>
          </a:prstGeom>
          <a:noFill/>
        </p:spPr>
        <p:txBody>
          <a:bodyPr wrap="none" rtlCol="0">
            <a:spAutoFit/>
          </a:bodyPr>
          <a:lstStyle/>
          <a:p>
            <a:r>
              <a:rPr lang="en-US" sz="2400" b="1" dirty="0">
                <a:hlinkClick r:id="rId8"/>
              </a:rPr>
              <a:t>http://en.unesco.org/waterquality-IIWQ</a:t>
            </a:r>
            <a:r>
              <a:rPr lang="en-US" sz="2400" b="1" dirty="0"/>
              <a:t> </a:t>
            </a:r>
          </a:p>
          <a:p>
            <a:r>
              <a:rPr lang="en-US" sz="2400" b="1" dirty="0">
                <a:hlinkClick r:id="rId9"/>
              </a:rPr>
              <a:t>http://en.unesco.org/emergingpollutants</a:t>
            </a:r>
            <a:endParaRPr lang="fr-FR" sz="2400" b="1" dirty="0"/>
          </a:p>
        </p:txBody>
      </p:sp>
      <p:sp>
        <p:nvSpPr>
          <p:cNvPr id="9" name="TextBox 8"/>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214434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1"/>
          </p:nvPr>
        </p:nvSpPr>
        <p:spPr>
          <a:xfrm>
            <a:off x="1755250" y="1295401"/>
            <a:ext cx="8912750" cy="2028825"/>
          </a:xfrm>
          <a:solidFill>
            <a:schemeClr val="bg1"/>
          </a:solidFill>
        </p:spPr>
        <p:txBody>
          <a:bodyPr>
            <a:normAutofit fontScale="92500"/>
          </a:bodyPr>
          <a:lstStyle/>
          <a:p>
            <a:pPr>
              <a:lnSpc>
                <a:spcPct val="100000"/>
              </a:lnSpc>
            </a:pPr>
            <a:r>
              <a:rPr lang="en-US" sz="2400" dirty="0"/>
              <a:t>16 IIWQ Technical and Policy </a:t>
            </a:r>
            <a:r>
              <a:rPr lang="en-US" sz="2400" b="1" dirty="0">
                <a:solidFill>
                  <a:schemeClr val="accent1">
                    <a:lumMod val="50000"/>
                  </a:schemeClr>
                </a:solidFill>
              </a:rPr>
              <a:t>Case Studies on Emerging Pollutants </a:t>
            </a:r>
          </a:p>
          <a:p>
            <a:pPr marL="457200" lvl="1" indent="0">
              <a:lnSpc>
                <a:spcPct val="100000"/>
              </a:lnSpc>
              <a:buNone/>
            </a:pPr>
            <a:r>
              <a:rPr lang="en-US" sz="2000" dirty="0"/>
              <a:t>3 global, 3 regional, 10 nationals—covering 20 countries in all regions </a:t>
            </a:r>
          </a:p>
          <a:p>
            <a:pPr>
              <a:lnSpc>
                <a:spcPct val="100000"/>
              </a:lnSpc>
              <a:spcBef>
                <a:spcPts val="2400"/>
              </a:spcBef>
            </a:pPr>
            <a:r>
              <a:rPr lang="en-US" sz="2400" dirty="0"/>
              <a:t>Launch of new </a:t>
            </a:r>
            <a:r>
              <a:rPr lang="en-US" sz="2400" b="1" dirty="0">
                <a:solidFill>
                  <a:schemeClr val="accent1">
                    <a:lumMod val="50000"/>
                  </a:schemeClr>
                </a:solidFill>
              </a:rPr>
              <a:t>UNESCO </a:t>
            </a:r>
            <a:r>
              <a:rPr lang="en-US" sz="2400" b="1" i="1" dirty="0">
                <a:solidFill>
                  <a:schemeClr val="accent1">
                    <a:lumMod val="50000"/>
                  </a:schemeClr>
                </a:solidFill>
              </a:rPr>
              <a:t>Emerging Pollutants in Water </a:t>
            </a:r>
            <a:r>
              <a:rPr lang="en-US" sz="2400" b="1" dirty="0">
                <a:solidFill>
                  <a:schemeClr val="accent1">
                    <a:lumMod val="50000"/>
                  </a:schemeClr>
                </a:solidFill>
              </a:rPr>
              <a:t>Series</a:t>
            </a:r>
          </a:p>
          <a:p>
            <a:pPr marL="0" indent="0">
              <a:lnSpc>
                <a:spcPct val="100000"/>
              </a:lnSpc>
              <a:buNone/>
            </a:pPr>
            <a:endParaRPr lang="en-US" sz="2400" b="1" dirty="0">
              <a:solidFill>
                <a:schemeClr val="accent1">
                  <a:lumMod val="50000"/>
                </a:schemeClr>
              </a:solidFill>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4978" y="2977932"/>
            <a:ext cx="2564495" cy="3318543"/>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83986" y="2950118"/>
            <a:ext cx="2565317" cy="3346357"/>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90544" y="2996533"/>
            <a:ext cx="2557657" cy="3318543"/>
          </a:xfrm>
          <a:prstGeom prst="rect">
            <a:avLst/>
          </a:prstGeom>
        </p:spPr>
      </p:pic>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l="13325" t="18745" r="25167" b="27079"/>
          <a:stretch/>
        </p:blipFill>
        <p:spPr>
          <a:xfrm>
            <a:off x="1755251" y="36729"/>
            <a:ext cx="1090075" cy="720856"/>
          </a:xfrm>
          <a:prstGeom prst="rect">
            <a:avLst/>
          </a:prstGeom>
        </p:spPr>
      </p:pic>
      <p:sp>
        <p:nvSpPr>
          <p:cNvPr id="11" name="Rectangle 10"/>
          <p:cNvSpPr/>
          <p:nvPr/>
        </p:nvSpPr>
        <p:spPr>
          <a:xfrm>
            <a:off x="2845326" y="1"/>
            <a:ext cx="7670275" cy="1138773"/>
          </a:xfrm>
          <a:prstGeom prst="rect">
            <a:avLst/>
          </a:prstGeom>
        </p:spPr>
        <p:txBody>
          <a:bodyPr wrap="square">
            <a:spAutoFit/>
          </a:bodyPr>
          <a:lstStyle/>
          <a:p>
            <a:r>
              <a:rPr lang="en-US" sz="2800" b="1" spc="-100" dirty="0"/>
              <a:t>UNESCO Extrabudgetary Project</a:t>
            </a:r>
          </a:p>
          <a:p>
            <a:r>
              <a:rPr lang="en-US" sz="4000" b="1" spc="-100" dirty="0">
                <a:solidFill>
                  <a:schemeClr val="accent1">
                    <a:lumMod val="50000"/>
                  </a:schemeClr>
                </a:solidFill>
              </a:rPr>
              <a:t>Emerging Pollutants in Water</a:t>
            </a:r>
            <a:endParaRPr lang="en-US" sz="4000" dirty="0">
              <a:solidFill>
                <a:schemeClr val="accent1">
                  <a:lumMod val="50000"/>
                </a:schemeClr>
              </a:solidFill>
            </a:endParaRPr>
          </a:p>
        </p:txBody>
      </p:sp>
      <p:sp>
        <p:nvSpPr>
          <p:cNvPr id="8" name="TextBox 7"/>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0354180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email">
            <a:extLst>
              <a:ext uri="{28A0092B-C50C-407E-A947-70E740481C1C}">
                <a14:useLocalDpi xmlns:a14="http://schemas.microsoft.com/office/drawing/2010/main"/>
              </a:ext>
            </a:extLst>
          </a:blip>
          <a:srcRect l="13325" t="18745" r="25167" b="27079"/>
          <a:stretch/>
        </p:blipFill>
        <p:spPr>
          <a:xfrm>
            <a:off x="1755251" y="36729"/>
            <a:ext cx="1090075" cy="720856"/>
          </a:xfrm>
          <a:prstGeom prst="rect">
            <a:avLst/>
          </a:prstGeom>
        </p:spPr>
      </p:pic>
      <p:sp>
        <p:nvSpPr>
          <p:cNvPr id="11" name="Rectangle 10"/>
          <p:cNvSpPr/>
          <p:nvPr/>
        </p:nvSpPr>
        <p:spPr>
          <a:xfrm>
            <a:off x="2845326" y="1"/>
            <a:ext cx="7670275" cy="1200329"/>
          </a:xfrm>
          <a:prstGeom prst="rect">
            <a:avLst/>
          </a:prstGeom>
        </p:spPr>
        <p:txBody>
          <a:bodyPr wrap="square">
            <a:spAutoFit/>
          </a:bodyPr>
          <a:lstStyle/>
          <a:p>
            <a:r>
              <a:rPr lang="en-US" sz="3200" b="1" spc="-100" dirty="0"/>
              <a:t>UNESCO-IHP IIWQ </a:t>
            </a:r>
          </a:p>
          <a:p>
            <a:r>
              <a:rPr lang="en-US" sz="4000" b="1" spc="-100" dirty="0">
                <a:solidFill>
                  <a:schemeClr val="accent1">
                    <a:lumMod val="50000"/>
                  </a:schemeClr>
                </a:solidFill>
              </a:rPr>
              <a:t>World Water Quality Portal</a:t>
            </a:r>
            <a:endParaRPr lang="en-US" sz="4000" dirty="0">
              <a:solidFill>
                <a:schemeClr val="accent1">
                  <a:lumMod val="50000"/>
                </a:schemeClr>
              </a:solidFill>
            </a:endParaRPr>
          </a:p>
        </p:txBody>
      </p:sp>
      <p:pic>
        <p:nvPicPr>
          <p:cNvPr id="6" name="Content Placeholder 4"/>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b="4261"/>
          <a:stretch/>
        </p:blipFill>
        <p:spPr>
          <a:xfrm>
            <a:off x="2300287" y="2143730"/>
            <a:ext cx="7886700" cy="4245166"/>
          </a:xfrm>
          <a:prstGeom prst="rect">
            <a:avLst/>
          </a:prstGeom>
        </p:spPr>
      </p:pic>
      <p:sp>
        <p:nvSpPr>
          <p:cNvPr id="3" name="Rectangle 2"/>
          <p:cNvSpPr/>
          <p:nvPr/>
        </p:nvSpPr>
        <p:spPr>
          <a:xfrm>
            <a:off x="2300287" y="6264414"/>
            <a:ext cx="6220934" cy="707886"/>
          </a:xfrm>
          <a:prstGeom prst="rect">
            <a:avLst/>
          </a:prstGeom>
        </p:spPr>
        <p:txBody>
          <a:bodyPr wrap="none">
            <a:spAutoFit/>
          </a:bodyPr>
          <a:lstStyle/>
          <a:p>
            <a:r>
              <a:rPr lang="en-US" sz="4000" dirty="0">
                <a:solidFill>
                  <a:srgbClr val="0070C0"/>
                </a:solidFill>
              </a:rPr>
              <a:t>www.worldwaterquality.org</a:t>
            </a:r>
            <a:endParaRPr lang="fr-FR" sz="4000" dirty="0"/>
          </a:p>
        </p:txBody>
      </p:sp>
      <p:sp>
        <p:nvSpPr>
          <p:cNvPr id="5" name="TextBox 4"/>
          <p:cNvSpPr txBox="1"/>
          <p:nvPr/>
        </p:nvSpPr>
        <p:spPr>
          <a:xfrm>
            <a:off x="2181225" y="1026927"/>
            <a:ext cx="8005763" cy="1015663"/>
          </a:xfrm>
          <a:prstGeom prst="rect">
            <a:avLst/>
          </a:prstGeom>
          <a:noFill/>
        </p:spPr>
        <p:txBody>
          <a:bodyPr wrap="square" rtlCol="0">
            <a:spAutoFit/>
          </a:bodyPr>
          <a:lstStyle/>
          <a:p>
            <a:r>
              <a:rPr lang="en-US" sz="2000" dirty="0">
                <a:solidFill>
                  <a:schemeClr val="accent1">
                    <a:lumMod val="75000"/>
                  </a:schemeClr>
                </a:solidFill>
              </a:rPr>
              <a:t>An innovative tool to monitor water quality, using Earth Observation (satellite data),</a:t>
            </a:r>
            <a:r>
              <a:rPr lang="en-US" sz="2000" dirty="0"/>
              <a:t> to support the SDG 6 implementation and monitoring at the global and national levels</a:t>
            </a:r>
            <a:endParaRPr lang="fr-FR" sz="2000" dirty="0"/>
          </a:p>
        </p:txBody>
      </p:sp>
      <p:sp>
        <p:nvSpPr>
          <p:cNvPr id="7" name="TextBox 6"/>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9813566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email">
            <a:extLst>
              <a:ext uri="{28A0092B-C50C-407E-A947-70E740481C1C}">
                <a14:useLocalDpi xmlns:a14="http://schemas.microsoft.com/office/drawing/2010/main"/>
              </a:ext>
            </a:extLst>
          </a:blip>
          <a:srcRect l="13325" t="18745" r="25167" b="27079"/>
          <a:stretch/>
        </p:blipFill>
        <p:spPr>
          <a:xfrm>
            <a:off x="1755251" y="36729"/>
            <a:ext cx="1090075" cy="720856"/>
          </a:xfrm>
          <a:prstGeom prst="rect">
            <a:avLst/>
          </a:prstGeom>
        </p:spPr>
      </p:pic>
      <p:pic>
        <p:nvPicPr>
          <p:cNvPr id="8" name="Grafik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1" y="1237059"/>
            <a:ext cx="9143817" cy="5143397"/>
          </a:xfrm>
          <a:prstGeom prst="rect">
            <a:avLst/>
          </a:prstGeom>
        </p:spPr>
      </p:pic>
      <p:sp>
        <p:nvSpPr>
          <p:cNvPr id="9" name="Rectangle 8"/>
          <p:cNvSpPr/>
          <p:nvPr/>
        </p:nvSpPr>
        <p:spPr>
          <a:xfrm>
            <a:off x="1755250" y="6160173"/>
            <a:ext cx="6220934" cy="707886"/>
          </a:xfrm>
          <a:prstGeom prst="rect">
            <a:avLst/>
          </a:prstGeom>
        </p:spPr>
        <p:txBody>
          <a:bodyPr wrap="none">
            <a:spAutoFit/>
          </a:bodyPr>
          <a:lstStyle/>
          <a:p>
            <a:r>
              <a:rPr lang="en-US" sz="4000" dirty="0">
                <a:solidFill>
                  <a:srgbClr val="0070C0"/>
                </a:solidFill>
              </a:rPr>
              <a:t>www.worldwaterquality.org</a:t>
            </a:r>
            <a:endParaRPr lang="fr-FR" sz="4000" dirty="0"/>
          </a:p>
        </p:txBody>
      </p:sp>
      <p:sp>
        <p:nvSpPr>
          <p:cNvPr id="12" name="Content Placeholder 2"/>
          <p:cNvSpPr txBox="1">
            <a:spLocks/>
          </p:cNvSpPr>
          <p:nvPr/>
        </p:nvSpPr>
        <p:spPr>
          <a:xfrm>
            <a:off x="4924863" y="2981326"/>
            <a:ext cx="3742887" cy="2537447"/>
          </a:xfrm>
          <a:prstGeom prst="rect">
            <a:avLst/>
          </a:prstGeom>
          <a:solidFill>
            <a:schemeClr val="accent1">
              <a:lumMod val="40000"/>
              <a:lumOff val="60000"/>
            </a:schemeClr>
          </a:solidFill>
          <a:effectLst>
            <a:glow rad="304800">
              <a:schemeClr val="accent1">
                <a:alpha val="40000"/>
              </a:schemeClr>
            </a:glow>
            <a:outerShdw blurRad="50800" dist="38100" dir="2700000" algn="tl" rotWithShape="0">
              <a:prstClr val="black">
                <a:alpha val="40000"/>
              </a:prstClr>
            </a:outerShdw>
          </a:effectLst>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b="1" dirty="0"/>
              <a:t>Water quality parameters</a:t>
            </a:r>
          </a:p>
          <a:p>
            <a:pPr>
              <a:lnSpc>
                <a:spcPct val="120000"/>
              </a:lnSpc>
            </a:pPr>
            <a:r>
              <a:rPr lang="en-US" dirty="0"/>
              <a:t>Turbidity (sedimentation)</a:t>
            </a:r>
          </a:p>
          <a:p>
            <a:pPr>
              <a:lnSpc>
                <a:spcPct val="120000"/>
              </a:lnSpc>
            </a:pPr>
            <a:r>
              <a:rPr lang="en-US" i="1" dirty="0"/>
              <a:t>Chlorophyll-a</a:t>
            </a:r>
          </a:p>
          <a:p>
            <a:pPr>
              <a:lnSpc>
                <a:spcPct val="120000"/>
              </a:lnSpc>
            </a:pPr>
            <a:r>
              <a:rPr lang="en-US" dirty="0"/>
              <a:t>HAB indicator</a:t>
            </a:r>
          </a:p>
          <a:p>
            <a:pPr>
              <a:lnSpc>
                <a:spcPct val="120000"/>
              </a:lnSpc>
            </a:pPr>
            <a:r>
              <a:rPr lang="en-US" dirty="0"/>
              <a:t>Total absorption</a:t>
            </a:r>
          </a:p>
          <a:p>
            <a:pPr>
              <a:lnSpc>
                <a:spcPct val="120000"/>
              </a:lnSpc>
            </a:pPr>
            <a:r>
              <a:rPr lang="en-US" dirty="0"/>
              <a:t>Surface temperature</a:t>
            </a:r>
            <a:endParaRPr lang="fr-FR" dirty="0"/>
          </a:p>
        </p:txBody>
      </p:sp>
      <p:sp>
        <p:nvSpPr>
          <p:cNvPr id="13" name="Rectangle 12"/>
          <p:cNvSpPr/>
          <p:nvPr/>
        </p:nvSpPr>
        <p:spPr>
          <a:xfrm>
            <a:off x="2845326" y="1"/>
            <a:ext cx="7670275" cy="1200329"/>
          </a:xfrm>
          <a:prstGeom prst="rect">
            <a:avLst/>
          </a:prstGeom>
        </p:spPr>
        <p:txBody>
          <a:bodyPr wrap="square">
            <a:spAutoFit/>
          </a:bodyPr>
          <a:lstStyle/>
          <a:p>
            <a:r>
              <a:rPr lang="en-US" sz="3200" b="1" spc="-100" dirty="0"/>
              <a:t>UNESCO-IHP IIWQ </a:t>
            </a:r>
          </a:p>
          <a:p>
            <a:r>
              <a:rPr lang="en-US" sz="4000" b="1" spc="-100" dirty="0">
                <a:solidFill>
                  <a:schemeClr val="accent1">
                    <a:lumMod val="50000"/>
                  </a:schemeClr>
                </a:solidFill>
              </a:rPr>
              <a:t>World Water Quality Portal</a:t>
            </a:r>
            <a:endParaRPr lang="en-US" sz="4000" dirty="0">
              <a:solidFill>
                <a:schemeClr val="accent1">
                  <a:lumMod val="50000"/>
                </a:schemeClr>
              </a:solidFill>
            </a:endParaRPr>
          </a:p>
        </p:txBody>
      </p:sp>
      <p:sp>
        <p:nvSpPr>
          <p:cNvPr id="7" name="TextBox 6"/>
          <p:cNvSpPr txBox="1"/>
          <p:nvPr/>
        </p:nvSpPr>
        <p:spPr>
          <a:xfrm rot="16200000">
            <a:off x="-1407008" y="3340101"/>
            <a:ext cx="3398790" cy="584775"/>
          </a:xfrm>
          <a:prstGeom prst="rect">
            <a:avLst/>
          </a:prstGeom>
          <a:solidFill>
            <a:srgbClr val="BB1881"/>
          </a:solidFill>
          <a:ln>
            <a:solidFill>
              <a:srgbClr val="BB1881"/>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3</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980195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32075"/>
            <a:ext cx="9144000" cy="6858000"/>
          </a:xfrm>
          <a:prstGeom prst="rect">
            <a:avLst/>
          </a:prstGeom>
          <a:solidFill>
            <a:srgbClr val="E8530F">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a:solidFill>
                  <a:schemeClr val="bg1"/>
                </a:solidFill>
                <a:latin typeface="Gill Sans MT" panose="020B0502020104020203" pitchFamily="34" charset="0"/>
              </a:rPr>
              <a:t>Water and human settlements of the future</a:t>
            </a:r>
            <a:br>
              <a:rPr lang="en-US" sz="4800" b="1" dirty="0">
                <a:solidFill>
                  <a:schemeClr val="bg1"/>
                </a:solidFill>
                <a:latin typeface="Gill Sans MT" panose="020B0502020104020203" pitchFamily="34" charset="0"/>
              </a:rPr>
            </a:br>
            <a:endParaRPr lang="en-US" sz="4800" b="1" dirty="0">
              <a:latin typeface="Gill Sans MT" panose="020B0502020104020203" pitchFamily="34" charset="0"/>
            </a:endParaRPr>
          </a:p>
        </p:txBody>
      </p:sp>
      <p:sp>
        <p:nvSpPr>
          <p:cNvPr id="3" name="Content Placeholder 2"/>
          <p:cNvSpPr>
            <a:spLocks noGrp="1"/>
          </p:cNvSpPr>
          <p:nvPr>
            <p:ph idx="1"/>
          </p:nvPr>
        </p:nvSpPr>
        <p:spPr>
          <a:xfrm>
            <a:off x="2152651" y="4468476"/>
            <a:ext cx="7240003" cy="660901"/>
          </a:xfrm>
        </p:spPr>
        <p:txBody>
          <a:bodyPr/>
          <a:lstStyle/>
          <a:p>
            <a:pPr marL="0" indent="0">
              <a:buNone/>
            </a:pPr>
            <a:r>
              <a:rPr lang="en-US" dirty="0" smtClean="0">
                <a:solidFill>
                  <a:schemeClr val="bg1"/>
                </a:solidFill>
              </a:rPr>
              <a:t>Theme </a:t>
            </a:r>
            <a:r>
              <a:rPr lang="en-US" dirty="0">
                <a:solidFill>
                  <a:schemeClr val="bg1"/>
                </a:solidFill>
              </a:rPr>
              <a:t>4</a:t>
            </a: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4029080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1890" y="202477"/>
            <a:ext cx="4114800" cy="557681"/>
          </a:xfrm>
        </p:spPr>
        <p:txBody>
          <a:bodyPr>
            <a:normAutofit/>
          </a:bodyPr>
          <a:lstStyle/>
          <a:p>
            <a:pPr algn="l"/>
            <a:r>
              <a:rPr lang="en-US"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What Is Unesco IHP ?</a:t>
            </a:r>
            <a:endParaRPr lang="fr-FR"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endParaRPr>
          </a:p>
        </p:txBody>
      </p:sp>
      <p:sp>
        <p:nvSpPr>
          <p:cNvPr id="3" name="Content Placeholder 2"/>
          <p:cNvSpPr>
            <a:spLocks noGrp="1"/>
          </p:cNvSpPr>
          <p:nvPr>
            <p:ph idx="1"/>
          </p:nvPr>
        </p:nvSpPr>
        <p:spPr>
          <a:xfrm>
            <a:off x="1981200" y="1169097"/>
            <a:ext cx="8229600" cy="2635332"/>
          </a:xfrm>
        </p:spPr>
        <p:txBody>
          <a:bodyPr>
            <a:normAutofit fontScale="85000" lnSpcReduction="20000"/>
          </a:bodyPr>
          <a:lstStyle/>
          <a:p>
            <a:pPr marL="0" indent="0" algn="ctr">
              <a:buNone/>
            </a:pPr>
            <a:r>
              <a:rPr lang="en-US" sz="3000" dirty="0">
                <a:latin typeface="Gill Sans MT" panose="020B0502020104020203" pitchFamily="34" charset="0"/>
              </a:rPr>
              <a:t>The</a:t>
            </a:r>
            <a:r>
              <a:rPr lang="en-US" sz="3000" dirty="0">
                <a:solidFill>
                  <a:srgbClr val="002060"/>
                </a:solidFill>
                <a:latin typeface="Gill Sans MT" panose="020B0502020104020203" pitchFamily="34" charset="0"/>
              </a:rPr>
              <a:t> </a:t>
            </a:r>
            <a:r>
              <a:rPr lang="en-US" sz="3000"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International Hydrological Programme (IHP) </a:t>
            </a:r>
            <a:r>
              <a:rPr lang="en-US" sz="3000" dirty="0">
                <a:latin typeface="Gill Sans MT" panose="020B0502020104020203" pitchFamily="34" charset="0"/>
              </a:rPr>
              <a:t>is UNESCO’s intergovernmental scientific cooperation program on </a:t>
            </a:r>
            <a:r>
              <a:rPr lang="en-US" sz="3500" b="1" dirty="0">
                <a:solidFill>
                  <a:srgbClr val="0070C0"/>
                </a:solidFill>
                <a:effectLst>
                  <a:outerShdw blurRad="38100" dist="38100" dir="2700000" algn="tl">
                    <a:srgbClr val="000000">
                      <a:alpha val="43137"/>
                    </a:srgbClr>
                  </a:outerShdw>
                </a:effectLst>
                <a:latin typeface="Gill Sans MT" panose="020B0502020104020203" pitchFamily="34" charset="0"/>
              </a:rPr>
              <a:t>water</a:t>
            </a:r>
            <a:r>
              <a:rPr lang="en-US" sz="3000" dirty="0">
                <a:solidFill>
                  <a:srgbClr val="002060"/>
                </a:solidFill>
                <a:latin typeface="Gill Sans MT" panose="020B0502020104020203" pitchFamily="34" charset="0"/>
              </a:rPr>
              <a:t> </a:t>
            </a:r>
          </a:p>
          <a:p>
            <a:pPr algn="ctr"/>
            <a:endParaRPr lang="en-US" sz="3000" dirty="0">
              <a:solidFill>
                <a:srgbClr val="002060"/>
              </a:solidFill>
              <a:latin typeface="Gill Sans MT" panose="020B0502020104020203" pitchFamily="34" charset="0"/>
            </a:endParaRPr>
          </a:p>
          <a:p>
            <a:pPr marL="0" indent="0" algn="ctr">
              <a:buNone/>
            </a:pPr>
            <a:r>
              <a:rPr lang="en-US" sz="3000" dirty="0">
                <a:latin typeface="Gill Sans MT" panose="020B0502020104020203" pitchFamily="34" charset="0"/>
              </a:rPr>
              <a:t>It was created in </a:t>
            </a:r>
            <a:r>
              <a:rPr lang="en-US" sz="3000"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1975</a:t>
            </a:r>
            <a:r>
              <a:rPr lang="en-US" sz="3000" dirty="0">
                <a:latin typeface="Gill Sans MT" panose="020B0502020104020203" pitchFamily="34" charset="0"/>
              </a:rPr>
              <a:t>, becoming the first and only intergovernmental freshwater initiative institutionalized in the UN system</a:t>
            </a:r>
          </a:p>
          <a:p>
            <a:pPr marL="0" indent="0">
              <a:buNone/>
            </a:pPr>
            <a:endParaRPr lang="fr-FR" dirty="0"/>
          </a:p>
        </p:txBody>
      </p:sp>
      <p:cxnSp>
        <p:nvCxnSpPr>
          <p:cNvPr id="4" name="Straight Connector 3"/>
          <p:cNvCxnSpPr/>
          <p:nvPr/>
        </p:nvCxnSpPr>
        <p:spPr>
          <a:xfrm flipV="1">
            <a:off x="1676400" y="832320"/>
            <a:ext cx="5410200" cy="588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676400" y="110684"/>
            <a:ext cx="5410200" cy="1963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58200" y="110684"/>
            <a:ext cx="1579904" cy="731028"/>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22506">
            <a:off x="7193439" y="4550935"/>
            <a:ext cx="2791638" cy="15682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828256">
            <a:off x="2554697" y="4080538"/>
            <a:ext cx="3355166" cy="22716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28162" y="3784683"/>
            <a:ext cx="2110396" cy="14047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https://en.unesco.org/sites/default/files/styles/banner_sec_col_234x100/public/logo_ihp_unesco_en_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695987">
            <a:off x="5189007" y="5229798"/>
            <a:ext cx="2097066" cy="1002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48576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600200"/>
            <a:ext cx="8763000" cy="5257800"/>
          </a:xfrm>
        </p:spPr>
        <p:txBody>
          <a:bodyPr>
            <a:normAutofit/>
          </a:bodyPr>
          <a:lstStyle/>
          <a:p>
            <a:endParaRPr lang="en-US" dirty="0" smtClean="0">
              <a:latin typeface="Gill Sans MT" panose="020B0502020104020203" pitchFamily="34" charset="0"/>
            </a:endParaRPr>
          </a:p>
          <a:p>
            <a:pPr lvl="5"/>
            <a:r>
              <a:rPr lang="en-US" sz="2400" dirty="0">
                <a:latin typeface="Gill Sans MT" panose="020B0502020104020203" pitchFamily="34" charset="0"/>
              </a:rPr>
              <a:t>Knowledge exchange and raising awareness sessions of UNESCO’s work on Urban Water management, covering events such as the World Water Forum, HABITAT III, COP22 and 23, and all International Weeks, benefiting more than 1000 people, in at least 60 countries, 25% of which female. </a:t>
            </a:r>
            <a:endParaRPr lang="en-US" sz="2400" dirty="0" smtClean="0">
              <a:latin typeface="Gill Sans MT" panose="020B0502020104020203" pitchFamily="34" charset="0"/>
            </a:endParaRPr>
          </a:p>
          <a:p>
            <a:pPr marL="2286000" lvl="5" indent="0">
              <a:buNone/>
            </a:pPr>
            <a:endParaRPr lang="en-US" sz="2400" dirty="0">
              <a:latin typeface="Gill Sans MT" panose="020B0502020104020203" pitchFamily="34" charset="0"/>
            </a:endParaRPr>
          </a:p>
          <a:p>
            <a:pPr lvl="5"/>
            <a:r>
              <a:rPr lang="en-US" sz="2400" dirty="0">
                <a:latin typeface="Gill Sans MT" panose="020B0502020104020203" pitchFamily="34" charset="0"/>
              </a:rPr>
              <a:t>Furthermore, 74 people were trained, 28% of which women</a:t>
            </a:r>
          </a:p>
          <a:p>
            <a:pPr lvl="5"/>
            <a:endParaRPr lang="en-US" sz="2400" dirty="0"/>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197" y="222910"/>
            <a:ext cx="951060" cy="531503"/>
          </a:xfrm>
          <a:prstGeom prst="rect">
            <a:avLst/>
          </a:prstGeom>
        </p:spPr>
      </p:pic>
      <p:sp>
        <p:nvSpPr>
          <p:cNvPr id="7" name="Title 1"/>
          <p:cNvSpPr>
            <a:spLocks noGrp="1"/>
          </p:cNvSpPr>
          <p:nvPr>
            <p:ph type="title"/>
          </p:nvPr>
        </p:nvSpPr>
        <p:spPr>
          <a:xfrm>
            <a:off x="1411790" y="187491"/>
            <a:ext cx="4081492" cy="1143000"/>
          </a:xfrm>
        </p:spPr>
        <p:txBody>
          <a:bodyPr>
            <a:normAutofit fontScale="90000"/>
          </a:bodyPr>
          <a:lstStyle/>
          <a:p>
            <a:r>
              <a:rPr lang="en-US" sz="3100" b="1" dirty="0">
                <a:solidFill>
                  <a:srgbClr val="E8530F"/>
                </a:solidFill>
                <a:latin typeface="Gill Sans MT" panose="020B0502020104020203" pitchFamily="34" charset="0"/>
              </a:rPr>
              <a:t>Retrospective</a:t>
            </a:r>
            <a:r>
              <a:rPr lang="en-US" dirty="0" smtClean="0">
                <a:latin typeface="Gill Sans MT" panose="020B0502020104020203" pitchFamily="34" charset="0"/>
              </a:rPr>
              <a:t> </a:t>
            </a:r>
            <a:br>
              <a:rPr lang="en-US" dirty="0" smtClean="0">
                <a:latin typeface="Gill Sans MT" panose="020B0502020104020203" pitchFamily="34" charset="0"/>
              </a:rPr>
            </a:br>
            <a:endParaRPr lang="fr-FR" dirty="0">
              <a:latin typeface="Gill Sans MT" panose="020B0502020104020203"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90143" y="182912"/>
            <a:ext cx="3286125" cy="1390650"/>
          </a:xfrm>
          <a:prstGeom prst="rect">
            <a:avLst/>
          </a:prstGeom>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94544" y="1763396"/>
            <a:ext cx="1609483" cy="1243692"/>
          </a:xfrm>
          <a:prstGeom prst="rect">
            <a:avLst/>
          </a:prstGeom>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8130" y="3889405"/>
            <a:ext cx="2122576" cy="1644645"/>
          </a:xfrm>
          <a:prstGeom prst="rect">
            <a:avLst/>
          </a:prstGeom>
        </p:spPr>
      </p:pic>
      <p:sp>
        <p:nvSpPr>
          <p:cNvPr id="9" name="Rounded Rectangle 8"/>
          <p:cNvSpPr/>
          <p:nvPr/>
        </p:nvSpPr>
        <p:spPr>
          <a:xfrm>
            <a:off x="1331257" y="5689458"/>
            <a:ext cx="2874249" cy="457200"/>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i="1" dirty="0"/>
              <a:t>Human Resources </a:t>
            </a:r>
            <a:endParaRPr lang="fr-FR" sz="2400" b="1" i="1" dirty="0"/>
          </a:p>
        </p:txBody>
      </p:sp>
      <p:sp>
        <p:nvSpPr>
          <p:cNvPr id="10" name="Rounded Rectangle 9"/>
          <p:cNvSpPr/>
          <p:nvPr/>
        </p:nvSpPr>
        <p:spPr>
          <a:xfrm>
            <a:off x="1393063" y="3276797"/>
            <a:ext cx="2812443" cy="457200"/>
          </a:xfrm>
          <a:prstGeom prst="roundRect">
            <a:avLst/>
          </a:prstGeom>
          <a:no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i="1" dirty="0"/>
              <a:t>Knowledge Transfer</a:t>
            </a:r>
            <a:endParaRPr lang="fr-FR" sz="2400" b="1" i="1" dirty="0"/>
          </a:p>
        </p:txBody>
      </p:sp>
      <p:sp>
        <p:nvSpPr>
          <p:cNvPr id="11" name="TextBox 10"/>
          <p:cNvSpPr txBox="1"/>
          <p:nvPr/>
        </p:nvSpPr>
        <p:spPr>
          <a:xfrm rot="16200000">
            <a:off x="-1407008" y="3340101"/>
            <a:ext cx="3398790" cy="584775"/>
          </a:xfrm>
          <a:prstGeom prst="rect">
            <a:avLst/>
          </a:prstGeom>
          <a:solidFill>
            <a:srgbClr val="E8530F"/>
          </a:solidFill>
          <a:ln>
            <a:solidFill>
              <a:srgbClr val="E8530F"/>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4</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13110092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1" y="257020"/>
            <a:ext cx="3919869" cy="30946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Imag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794500" y="0"/>
            <a:ext cx="3873500" cy="977900"/>
          </a:xfrm>
          <a:prstGeom prst="rect">
            <a:avLst/>
          </a:prstGeom>
        </p:spPr>
      </p:pic>
      <p:pic>
        <p:nvPicPr>
          <p:cNvPr id="14" name="Pictur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24000" y="3555502"/>
            <a:ext cx="3919870" cy="30881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46257" y="1137684"/>
            <a:ext cx="3618470" cy="51142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p:cNvSpPr txBox="1"/>
          <p:nvPr/>
        </p:nvSpPr>
        <p:spPr>
          <a:xfrm rot="16200000">
            <a:off x="-1407008" y="3340101"/>
            <a:ext cx="3398790" cy="584775"/>
          </a:xfrm>
          <a:prstGeom prst="rect">
            <a:avLst/>
          </a:prstGeom>
          <a:solidFill>
            <a:srgbClr val="E8530F"/>
          </a:solidFill>
          <a:ln>
            <a:solidFill>
              <a:srgbClr val="E8530F"/>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4</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40368088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0"/>
            <a:ext cx="9144000" cy="6858000"/>
          </a:xfrm>
          <a:prstGeom prst="rect">
            <a:avLst/>
          </a:prstGeom>
          <a:solidFill>
            <a:srgbClr val="E19B07">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err="1">
                <a:solidFill>
                  <a:schemeClr val="bg1"/>
                </a:solidFill>
                <a:latin typeface="Gill Sans MT" panose="020B0502020104020203" pitchFamily="34" charset="0"/>
              </a:rPr>
              <a:t>Ecohydrology</a:t>
            </a:r>
            <a:r>
              <a:rPr lang="en-US" sz="4800" b="1" dirty="0">
                <a:solidFill>
                  <a:schemeClr val="bg1"/>
                </a:solidFill>
                <a:latin typeface="Gill Sans MT" panose="020B0502020104020203" pitchFamily="34" charset="0"/>
              </a:rPr>
              <a:t>, engineering harmony for a sustainable world </a:t>
            </a:r>
            <a:br>
              <a:rPr lang="en-US" sz="4800" b="1" dirty="0">
                <a:solidFill>
                  <a:schemeClr val="bg1"/>
                </a:solidFill>
                <a:latin typeface="Gill Sans MT" panose="020B0502020104020203" pitchFamily="34" charset="0"/>
              </a:rPr>
            </a:br>
            <a:endParaRPr lang="en-US" sz="4800" b="1" dirty="0">
              <a:latin typeface="Gill Sans MT" panose="020B0502020104020203" pitchFamily="34" charset="0"/>
            </a:endParaRPr>
          </a:p>
        </p:txBody>
      </p:sp>
      <p:sp>
        <p:nvSpPr>
          <p:cNvPr id="3" name="Content Placeholder 2"/>
          <p:cNvSpPr>
            <a:spLocks noGrp="1"/>
          </p:cNvSpPr>
          <p:nvPr>
            <p:ph idx="1"/>
          </p:nvPr>
        </p:nvSpPr>
        <p:spPr>
          <a:xfrm>
            <a:off x="2136608" y="4786056"/>
            <a:ext cx="7240003" cy="660901"/>
          </a:xfrm>
        </p:spPr>
        <p:txBody>
          <a:bodyPr/>
          <a:lstStyle/>
          <a:p>
            <a:pPr marL="0" indent="0">
              <a:buNone/>
            </a:pPr>
            <a:r>
              <a:rPr lang="en-US" dirty="0" smtClean="0">
                <a:solidFill>
                  <a:schemeClr val="bg1"/>
                </a:solidFill>
              </a:rPr>
              <a:t>Theme 5</a:t>
            </a:r>
            <a:endParaRPr lang="en-US" dirty="0">
              <a:solidFill>
                <a:schemeClr val="bg1"/>
              </a:solidFill>
            </a:endParaRP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1782955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7304" y="-90309"/>
            <a:ext cx="10515600" cy="1108177"/>
          </a:xfrm>
        </p:spPr>
        <p:txBody>
          <a:bodyPr>
            <a:normAutofit/>
          </a:bodyPr>
          <a:lstStyle/>
          <a:p>
            <a:pPr algn="ctr"/>
            <a:r>
              <a:rPr lang="en-US" sz="2800" b="1" dirty="0">
                <a:solidFill>
                  <a:srgbClr val="E19B07"/>
                </a:solidFill>
                <a:latin typeface="Gill Sans MT" panose="020B0502020104020203" pitchFamily="34" charset="0"/>
              </a:rPr>
              <a:t>Theme 5:  Ecohydrology</a:t>
            </a:r>
            <a:endParaRPr lang="fr-FR" sz="2800" b="1" dirty="0">
              <a:solidFill>
                <a:srgbClr val="E19B07"/>
              </a:solidFill>
              <a:latin typeface="Gill Sans MT" panose="020B0502020104020203" pitchFamily="34" charset="0"/>
            </a:endParaRPr>
          </a:p>
        </p:txBody>
      </p:sp>
      <p:sp>
        <p:nvSpPr>
          <p:cNvPr id="3" name="Rectangle 36"/>
          <p:cNvSpPr>
            <a:spLocks noChangeArrowheads="1"/>
          </p:cNvSpPr>
          <p:nvPr/>
        </p:nvSpPr>
        <p:spPr bwMode="auto">
          <a:xfrm>
            <a:off x="622300" y="1053444"/>
            <a:ext cx="13933712" cy="73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36" name="Content Placeholder 5"/>
          <p:cNvSpPr>
            <a:spLocks noGrp="1"/>
          </p:cNvSpPr>
          <p:nvPr>
            <p:ph idx="1"/>
          </p:nvPr>
        </p:nvSpPr>
        <p:spPr>
          <a:xfrm>
            <a:off x="7724633" y="815320"/>
            <a:ext cx="4268593" cy="6228000"/>
          </a:xfrm>
        </p:spPr>
        <p:txBody>
          <a:bodyPr>
            <a:noAutofit/>
          </a:bodyPr>
          <a:lstStyle/>
          <a:p>
            <a:pPr marL="0" indent="0">
              <a:lnSpc>
                <a:spcPct val="100000"/>
              </a:lnSpc>
              <a:buNone/>
            </a:pPr>
            <a:r>
              <a:rPr lang="en-US" sz="1800" b="1" u="sng" dirty="0" smtClean="0"/>
              <a:t>8 out of the 23 Sites are </a:t>
            </a:r>
            <a:r>
              <a:rPr lang="en-US" sz="1800" b="1" dirty="0" smtClean="0"/>
              <a:t>established and currently operated by 4 Water </a:t>
            </a:r>
            <a:r>
              <a:rPr lang="en-US" sz="1800" b="1" dirty="0" err="1" smtClean="0"/>
              <a:t>Centres</a:t>
            </a:r>
            <a:r>
              <a:rPr lang="en-US" sz="1800" b="1" dirty="0" smtClean="0"/>
              <a:t> &amp; 2 Water Chairs</a:t>
            </a:r>
          </a:p>
          <a:p>
            <a:pPr marL="0" indent="0" algn="just">
              <a:spcBef>
                <a:spcPct val="0"/>
              </a:spcBef>
              <a:buNone/>
            </a:pPr>
            <a:endParaRPr lang="en-US" altLang="en-US" sz="1800" dirty="0" smtClean="0">
              <a:ea typeface="Adobe Fan Heiti Std B" pitchFamily="34" charset="-128"/>
            </a:endParaRPr>
          </a:p>
          <a:p>
            <a:pPr marL="0" indent="0" algn="just">
              <a:spcBef>
                <a:spcPct val="0"/>
              </a:spcBef>
              <a:buNone/>
            </a:pPr>
            <a:r>
              <a:rPr lang="en-US" altLang="en-US" sz="1800" dirty="0" smtClean="0">
                <a:ea typeface="Adobe Fan Heiti Std B" pitchFamily="34" charset="-128"/>
              </a:rPr>
              <a:t>They integrate </a:t>
            </a:r>
            <a:r>
              <a:rPr lang="en-US" altLang="en-US" sz="1800" dirty="0">
                <a:ea typeface="Adobe Fan Heiti Std B" pitchFamily="34" charset="-128"/>
              </a:rPr>
              <a:t>the concept of “</a:t>
            </a:r>
            <a:r>
              <a:rPr lang="en-US" altLang="en-US" sz="1800" b="1" u="sng" dirty="0">
                <a:ea typeface="Adobe Fan Heiti Std B" pitchFamily="34" charset="-128"/>
              </a:rPr>
              <a:t>enhanced ecosystem potential</a:t>
            </a:r>
            <a:r>
              <a:rPr lang="en-US" altLang="en-US" sz="1800" dirty="0">
                <a:ea typeface="Adobe Fan Heiti Std B" pitchFamily="34" charset="-128"/>
              </a:rPr>
              <a:t>” with EH strategies closely related with water to improve IWRM on specific areas. </a:t>
            </a:r>
            <a:endParaRPr lang="en-US" altLang="en-US" sz="1800" dirty="0" smtClean="0">
              <a:ea typeface="Adobe Fan Heiti Std B" pitchFamily="34" charset="-128"/>
            </a:endParaRPr>
          </a:p>
          <a:p>
            <a:pPr marL="0" indent="0" algn="just">
              <a:spcBef>
                <a:spcPct val="0"/>
              </a:spcBef>
              <a:buNone/>
            </a:pPr>
            <a:endParaRPr lang="en-US" altLang="en-US" sz="1800" dirty="0" smtClean="0">
              <a:ea typeface="Adobe Fan Heiti Std B" pitchFamily="34" charset="-128"/>
            </a:endParaRPr>
          </a:p>
          <a:p>
            <a:pPr marL="0" indent="0" algn="just">
              <a:spcBef>
                <a:spcPct val="0"/>
              </a:spcBef>
              <a:buNone/>
            </a:pPr>
            <a:r>
              <a:rPr lang="en-US" altLang="en-US" sz="1800" b="1" u="sng" dirty="0" smtClean="0">
                <a:ea typeface="Adobe Fan Heiti Std B" pitchFamily="34" charset="-128"/>
              </a:rPr>
              <a:t>3 new sites were added to the Ecohydrology Demonstration Sites Network</a:t>
            </a:r>
            <a:r>
              <a:rPr lang="en-US" altLang="en-US" sz="1800" dirty="0" smtClean="0">
                <a:ea typeface="Adobe Fan Heiti Std B" pitchFamily="34" charset="-128"/>
              </a:rPr>
              <a:t>:</a:t>
            </a:r>
          </a:p>
          <a:p>
            <a:pPr marL="0" indent="0" algn="just">
              <a:spcBef>
                <a:spcPct val="0"/>
              </a:spcBef>
              <a:buNone/>
            </a:pPr>
            <a:endParaRPr lang="en-GB" altLang="en-US" sz="1800" dirty="0">
              <a:ea typeface="Adobe Fan Heiti Std B" pitchFamily="34" charset="-128"/>
            </a:endParaRPr>
          </a:p>
          <a:p>
            <a:pPr marL="457200" indent="-457200" algn="just">
              <a:lnSpc>
                <a:spcPct val="100000"/>
              </a:lnSpc>
              <a:spcBef>
                <a:spcPts val="0"/>
              </a:spcBef>
            </a:pPr>
            <a:r>
              <a:rPr lang="en-GB" altLang="en-US" sz="1800" b="1" dirty="0" err="1" smtClean="0">
                <a:ea typeface="Adobe Fan Heiti Std B" pitchFamily="34" charset="-128"/>
              </a:rPr>
              <a:t>Saguling</a:t>
            </a:r>
            <a:r>
              <a:rPr lang="en-GB" altLang="en-US" sz="1800" dirty="0" smtClean="0">
                <a:ea typeface="Adobe Fan Heiti Std B" pitchFamily="34" charset="-128"/>
              </a:rPr>
              <a:t> in </a:t>
            </a:r>
            <a:r>
              <a:rPr lang="en-GB" altLang="en-US" sz="1800" b="1" dirty="0" smtClean="0">
                <a:ea typeface="Adobe Fan Heiti Std B" pitchFamily="34" charset="-128"/>
              </a:rPr>
              <a:t>Indonesia</a:t>
            </a:r>
          </a:p>
          <a:p>
            <a:pPr marL="0" indent="0" algn="just">
              <a:lnSpc>
                <a:spcPct val="100000"/>
              </a:lnSpc>
              <a:spcBef>
                <a:spcPts val="0"/>
              </a:spcBef>
              <a:buNone/>
            </a:pPr>
            <a:endParaRPr lang="en-GB" altLang="en-US" sz="1800" b="1" dirty="0">
              <a:ea typeface="Adobe Fan Heiti Std B" pitchFamily="34" charset="-128"/>
            </a:endParaRPr>
          </a:p>
          <a:p>
            <a:pPr marL="457200" indent="-457200" algn="just">
              <a:lnSpc>
                <a:spcPct val="100000"/>
              </a:lnSpc>
              <a:spcBef>
                <a:spcPts val="0"/>
              </a:spcBef>
            </a:pPr>
            <a:r>
              <a:rPr lang="en-GB" altLang="en-US" sz="1800" b="1" dirty="0" smtClean="0">
                <a:ea typeface="Adobe Fan Heiti Std B" pitchFamily="34" charset="-128"/>
              </a:rPr>
              <a:t>Los </a:t>
            </a:r>
            <a:r>
              <a:rPr lang="en-GB" altLang="en-US" sz="1800" b="1" dirty="0" err="1" smtClean="0">
                <a:ea typeface="Adobe Fan Heiti Std B" pitchFamily="34" charset="-128"/>
              </a:rPr>
              <a:t>Paltas</a:t>
            </a:r>
            <a:r>
              <a:rPr lang="en-GB" altLang="en-US" sz="1800" dirty="0" smtClean="0">
                <a:ea typeface="Adobe Fan Heiti Std B" pitchFamily="34" charset="-128"/>
              </a:rPr>
              <a:t> in </a:t>
            </a:r>
            <a:r>
              <a:rPr lang="en-GB" altLang="en-US" sz="1800" b="1" dirty="0" smtClean="0">
                <a:ea typeface="Adobe Fan Heiti Std B" pitchFamily="34" charset="-128"/>
              </a:rPr>
              <a:t>Ecuador</a:t>
            </a:r>
            <a:r>
              <a:rPr lang="en-GB" altLang="en-US" sz="1800" dirty="0" smtClean="0">
                <a:ea typeface="Adobe Fan Heiti Std B" pitchFamily="34" charset="-128"/>
              </a:rPr>
              <a:t> (located in Bosque de Paz </a:t>
            </a:r>
            <a:r>
              <a:rPr lang="en-GB" altLang="en-US" sz="1800" dirty="0" err="1" smtClean="0">
                <a:ea typeface="Adobe Fan Heiti Std B" pitchFamily="34" charset="-128"/>
              </a:rPr>
              <a:t>trounsboundary</a:t>
            </a:r>
            <a:r>
              <a:rPr lang="en-GB" altLang="en-US" sz="1800" dirty="0" smtClean="0">
                <a:ea typeface="Adobe Fan Heiti Std B" pitchFamily="34" charset="-128"/>
              </a:rPr>
              <a:t> biosphere reserve Ecuador/Peru)</a:t>
            </a:r>
            <a:endParaRPr lang="en-GB" altLang="en-US" sz="1800" dirty="0">
              <a:ea typeface="Adobe Fan Heiti Std B" pitchFamily="34" charset="-128"/>
            </a:endParaRPr>
          </a:p>
          <a:p>
            <a:pPr marL="457200" indent="-457200" algn="just">
              <a:lnSpc>
                <a:spcPct val="100000"/>
              </a:lnSpc>
              <a:spcBef>
                <a:spcPts val="0"/>
              </a:spcBef>
            </a:pPr>
            <a:endParaRPr lang="en-GB" altLang="en-US" sz="1800" b="1" dirty="0" smtClean="0">
              <a:ea typeface="Adobe Fan Heiti Std B" pitchFamily="34" charset="-128"/>
            </a:endParaRPr>
          </a:p>
          <a:p>
            <a:pPr marL="457200" indent="-457200" algn="just">
              <a:lnSpc>
                <a:spcPct val="100000"/>
              </a:lnSpc>
              <a:spcBef>
                <a:spcPts val="0"/>
              </a:spcBef>
            </a:pPr>
            <a:r>
              <a:rPr lang="en-GB" altLang="en-US" sz="1800" b="1" dirty="0" smtClean="0">
                <a:ea typeface="Adobe Fan Heiti Std B" pitchFamily="34" charset="-128"/>
              </a:rPr>
              <a:t>Lyon</a:t>
            </a:r>
            <a:r>
              <a:rPr lang="en-GB" altLang="en-US" sz="1800" dirty="0" smtClean="0">
                <a:ea typeface="Adobe Fan Heiti Std B" pitchFamily="34" charset="-128"/>
              </a:rPr>
              <a:t> in </a:t>
            </a:r>
            <a:r>
              <a:rPr lang="en-GB" altLang="en-US" sz="1800" b="1" dirty="0" smtClean="0">
                <a:ea typeface="Adobe Fan Heiti Std B" pitchFamily="34" charset="-128"/>
              </a:rPr>
              <a:t>France</a:t>
            </a:r>
            <a:r>
              <a:rPr lang="en-GB" altLang="en-US" sz="1800" dirty="0" smtClean="0">
                <a:ea typeface="Adobe Fan Heiti Std B" pitchFamily="34" charset="-128"/>
              </a:rPr>
              <a:t> (in the peripheral urban area) </a:t>
            </a:r>
            <a:endParaRPr lang="en-GB" altLang="en-US" sz="1800" dirty="0">
              <a:ea typeface="Adobe Fan Heiti Std B" pitchFamily="34" charset="-128"/>
            </a:endParaRPr>
          </a:p>
          <a:p>
            <a:pPr marL="0" indent="0">
              <a:lnSpc>
                <a:spcPct val="100000"/>
              </a:lnSpc>
              <a:buNone/>
            </a:pPr>
            <a:r>
              <a:rPr lang="en-US" sz="2000" b="1" dirty="0" smtClean="0"/>
              <a:t>  </a:t>
            </a:r>
            <a:endParaRPr lang="en-GB" sz="2000" b="1" dirty="0"/>
          </a:p>
        </p:txBody>
      </p:sp>
      <p:sp>
        <p:nvSpPr>
          <p:cNvPr id="337" name="Content Placeholder 5"/>
          <p:cNvSpPr txBox="1">
            <a:spLocks/>
          </p:cNvSpPr>
          <p:nvPr/>
        </p:nvSpPr>
        <p:spPr>
          <a:xfrm>
            <a:off x="899594" y="1000537"/>
            <a:ext cx="5828752" cy="7560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dirty="0" smtClean="0"/>
              <a:t>UNESCO IHP Ecohydrology operates through   </a:t>
            </a:r>
            <a:r>
              <a:rPr lang="en-US" sz="2000" b="1" dirty="0" smtClean="0"/>
              <a:t>23  demonstration sites in 18 Countries</a:t>
            </a:r>
          </a:p>
          <a:p>
            <a:pPr marL="457200" lvl="1" indent="0">
              <a:lnSpc>
                <a:spcPct val="100000"/>
              </a:lnSpc>
              <a:buNone/>
            </a:pPr>
            <a:endParaRPr lang="en-GB" sz="2000" dirty="0"/>
          </a:p>
        </p:txBody>
      </p:sp>
      <p:pic>
        <p:nvPicPr>
          <p:cNvPr id="10" name="Picture 2" descr="http://www.unesco.org/new/fileadmin/MULTIMEDIA/FIELD/Brasilia/images/sc_ecohydrology_logo_en.gif"/>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84561" y="114864"/>
            <a:ext cx="8270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0">
            <a:extLst>
              <a:ext uri="{FF2B5EF4-FFF2-40B4-BE49-F238E27FC236}">
                <a16:creationId xmlns:a16="http://schemas.microsoft.com/office/drawing/2014/main" id="{7A858BC0-CABE-7444-953B-86B6EF52687B}"/>
              </a:ext>
            </a:extLst>
          </p:cNvPr>
          <p:cNvGrpSpPr/>
          <p:nvPr/>
        </p:nvGrpSpPr>
        <p:grpSpPr>
          <a:xfrm>
            <a:off x="622299" y="1973046"/>
            <a:ext cx="6638309" cy="4683248"/>
            <a:chOff x="1246909" y="938151"/>
            <a:chExt cx="9333343" cy="6505106"/>
          </a:xfrm>
        </p:grpSpPr>
        <p:pic>
          <p:nvPicPr>
            <p:cNvPr id="12" name="Picture 11">
              <a:extLst>
                <a:ext uri="{FF2B5EF4-FFF2-40B4-BE49-F238E27FC236}">
                  <a16:creationId xmlns:a16="http://schemas.microsoft.com/office/drawing/2014/main" id="{F85262FF-D611-F54F-9379-81BA37F676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9302" t="8351" b="9957"/>
            <a:stretch/>
          </p:blipFill>
          <p:spPr>
            <a:xfrm>
              <a:off x="1246909" y="938151"/>
              <a:ext cx="3139917" cy="6505106"/>
            </a:xfrm>
            <a:prstGeom prst="rect">
              <a:avLst/>
            </a:prstGeom>
          </p:spPr>
        </p:pic>
        <p:pic>
          <p:nvPicPr>
            <p:cNvPr id="13" name="Picture 12">
              <a:extLst>
                <a:ext uri="{FF2B5EF4-FFF2-40B4-BE49-F238E27FC236}">
                  <a16:creationId xmlns:a16="http://schemas.microsoft.com/office/drawing/2014/main" id="{817D4C52-F369-974E-A08F-2653CE673F1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t="8351" b="9957"/>
            <a:stretch/>
          </p:blipFill>
          <p:spPr>
            <a:xfrm>
              <a:off x="4386827" y="938151"/>
              <a:ext cx="6193425" cy="6505106"/>
            </a:xfrm>
            <a:prstGeom prst="rect">
              <a:avLst/>
            </a:prstGeom>
          </p:spPr>
        </p:pic>
      </p:grpSp>
      <p:sp>
        <p:nvSpPr>
          <p:cNvPr id="14" name="TextBox 13"/>
          <p:cNvSpPr txBox="1"/>
          <p:nvPr/>
        </p:nvSpPr>
        <p:spPr>
          <a:xfrm rot="16200000">
            <a:off x="-1407008" y="3340101"/>
            <a:ext cx="3398790" cy="584775"/>
          </a:xfrm>
          <a:prstGeom prst="rect">
            <a:avLst/>
          </a:prstGeom>
          <a:solidFill>
            <a:srgbClr val="E19B07"/>
          </a:solidFill>
          <a:ln>
            <a:solidFill>
              <a:srgbClr val="E19B07"/>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5</a:t>
            </a:r>
            <a:endParaRPr lang="fr-FR" sz="3200" b="1" dirty="0">
              <a:solidFill>
                <a:schemeClr val="bg1"/>
              </a:solidFill>
              <a:latin typeface="Gill Sans MT" panose="020B0502020104020203" pitchFamily="34" charset="0"/>
            </a:endParaRPr>
          </a:p>
        </p:txBody>
      </p:sp>
      <p:pic>
        <p:nvPicPr>
          <p:cNvPr id="15" name="Picture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5473" y="150071"/>
            <a:ext cx="951060" cy="531503"/>
          </a:xfrm>
          <a:prstGeom prst="rect">
            <a:avLst/>
          </a:prstGeom>
        </p:spPr>
      </p:pic>
    </p:spTree>
    <p:extLst>
      <p:ext uri="{BB962C8B-B14F-4D97-AF65-F5344CB8AC3E}">
        <p14:creationId xmlns:p14="http://schemas.microsoft.com/office/powerpoint/2010/main" val="383638243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900364" y="720309"/>
            <a:ext cx="8982076" cy="5338762"/>
            <a:chOff x="1506537" y="620713"/>
            <a:chExt cx="8982076" cy="5338762"/>
          </a:xfrm>
        </p:grpSpPr>
        <p:pic>
          <p:nvPicPr>
            <p:cNvPr id="5122" name="Picture 49"/>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06537" y="620713"/>
              <a:ext cx="8982076" cy="5338762"/>
            </a:xfrm>
            <a:prstGeom prst="rect">
              <a:avLst/>
            </a:prstGeom>
            <a:solidFill>
              <a:schemeClr val="bg1">
                <a:alpha val="21176"/>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125" name="TextBox 2"/>
            <p:cNvSpPr txBox="1">
              <a:spLocks noChangeArrowheads="1"/>
            </p:cNvSpPr>
            <p:nvPr/>
          </p:nvSpPr>
          <p:spPr bwMode="auto">
            <a:xfrm>
              <a:off x="4924426" y="2382839"/>
              <a:ext cx="735013"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a:latin typeface="Arial" charset="0"/>
                </a:rPr>
                <a:t>ICCE</a:t>
              </a:r>
            </a:p>
          </p:txBody>
        </p:sp>
        <p:sp>
          <p:nvSpPr>
            <p:cNvPr id="5126" name="TextBox 3"/>
            <p:cNvSpPr txBox="1">
              <a:spLocks noChangeArrowheads="1"/>
            </p:cNvSpPr>
            <p:nvPr/>
          </p:nvSpPr>
          <p:spPr bwMode="auto">
            <a:xfrm>
              <a:off x="5684839" y="1793875"/>
              <a:ext cx="636587" cy="3683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a:latin typeface="Arial" charset="0"/>
                </a:rPr>
                <a:t>IHE</a:t>
              </a:r>
            </a:p>
          </p:txBody>
        </p:sp>
        <p:sp>
          <p:nvSpPr>
            <p:cNvPr id="5127" name="TextBox 4"/>
            <p:cNvSpPr txBox="1">
              <a:spLocks noChangeArrowheads="1"/>
            </p:cNvSpPr>
            <p:nvPr/>
          </p:nvSpPr>
          <p:spPr bwMode="auto">
            <a:xfrm>
              <a:off x="6721475" y="1822450"/>
              <a:ext cx="8255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a:latin typeface="Arial" charset="0"/>
                </a:rPr>
                <a:t>ERCE</a:t>
              </a:r>
            </a:p>
          </p:txBody>
        </p:sp>
        <p:sp>
          <p:nvSpPr>
            <p:cNvPr id="5128" name="TextBox 5"/>
            <p:cNvSpPr txBox="1">
              <a:spLocks noChangeArrowheads="1"/>
            </p:cNvSpPr>
            <p:nvPr/>
          </p:nvSpPr>
          <p:spPr bwMode="auto">
            <a:xfrm>
              <a:off x="6329363" y="3632200"/>
              <a:ext cx="838200" cy="3683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a:latin typeface="Arial" charset="0"/>
                </a:rPr>
                <a:t>ARCE</a:t>
              </a:r>
            </a:p>
          </p:txBody>
        </p:sp>
        <p:sp>
          <p:nvSpPr>
            <p:cNvPr id="5129" name="TextBox 6"/>
            <p:cNvSpPr txBox="1">
              <a:spLocks noChangeArrowheads="1"/>
            </p:cNvSpPr>
            <p:nvPr/>
          </p:nvSpPr>
          <p:spPr bwMode="auto">
            <a:xfrm>
              <a:off x="8988425" y="3897314"/>
              <a:ext cx="825500" cy="369887"/>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dirty="0">
                  <a:latin typeface="Arial" charset="0"/>
                </a:rPr>
                <a:t>APCE</a:t>
              </a:r>
            </a:p>
          </p:txBody>
        </p:sp>
        <p:cxnSp>
          <p:nvCxnSpPr>
            <p:cNvPr id="10" name="Straight Arrow Connector 9"/>
            <p:cNvCxnSpPr/>
            <p:nvPr/>
          </p:nvCxnSpPr>
          <p:spPr>
            <a:xfrm>
              <a:off x="5697538" y="2716213"/>
              <a:ext cx="889000" cy="863600"/>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924676" y="2151064"/>
              <a:ext cx="60325" cy="1474787"/>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42" idx="5"/>
            </p:cNvCxnSpPr>
            <p:nvPr/>
          </p:nvCxnSpPr>
          <p:spPr>
            <a:xfrm flipH="1">
              <a:off x="5557839" y="2103439"/>
              <a:ext cx="357187" cy="339725"/>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6278563" y="2047876"/>
              <a:ext cx="508000" cy="9525"/>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7408863" y="2217738"/>
              <a:ext cx="1562100" cy="1712912"/>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37" name="TextBox 32"/>
            <p:cNvSpPr txBox="1">
              <a:spLocks noChangeArrowheads="1"/>
            </p:cNvSpPr>
            <p:nvPr/>
          </p:nvSpPr>
          <p:spPr bwMode="auto">
            <a:xfrm>
              <a:off x="6115051" y="2420939"/>
              <a:ext cx="525463" cy="276225"/>
            </a:xfrm>
            <a:prstGeom prst="rect">
              <a:avLst/>
            </a:prstGeom>
            <a:solidFill>
              <a:schemeClr val="bg1">
                <a:lumMod val="95000"/>
              </a:schemeClr>
            </a:solidFill>
            <a:ln w="38100">
              <a:solidFill>
                <a:schemeClr val="accent2"/>
              </a:solidFill>
              <a:miter lim="800000"/>
              <a:headEnd/>
              <a:tailEnd/>
            </a:ln>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pt-PT" altLang="pt-PT" sz="1200" b="1"/>
                <a:t>1,2,3</a:t>
              </a:r>
            </a:p>
          </p:txBody>
        </p:sp>
        <p:sp>
          <p:nvSpPr>
            <p:cNvPr id="5138" name="TextBox 33"/>
            <p:cNvSpPr txBox="1">
              <a:spLocks noChangeArrowheads="1"/>
            </p:cNvSpPr>
            <p:nvPr/>
          </p:nvSpPr>
          <p:spPr bwMode="auto">
            <a:xfrm>
              <a:off x="7056438" y="3348038"/>
              <a:ext cx="525462" cy="277812"/>
            </a:xfrm>
            <a:prstGeom prst="rect">
              <a:avLst/>
            </a:prstGeom>
            <a:solidFill>
              <a:schemeClr val="bg2"/>
            </a:solidFill>
            <a:ln w="38100">
              <a:solidFill>
                <a:schemeClr val="accent2"/>
              </a:solidFill>
              <a:miter lim="800000"/>
              <a:headEnd/>
              <a:tailEnd/>
            </a:ln>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a:latin typeface="Arial" charset="0"/>
                </a:rPr>
                <a:t>1,2,3</a:t>
              </a:r>
            </a:p>
          </p:txBody>
        </p:sp>
        <p:sp>
          <p:nvSpPr>
            <p:cNvPr id="5139" name="TextBox 34"/>
            <p:cNvSpPr txBox="1">
              <a:spLocks noChangeArrowheads="1"/>
            </p:cNvSpPr>
            <p:nvPr/>
          </p:nvSpPr>
          <p:spPr bwMode="auto">
            <a:xfrm>
              <a:off x="5821364" y="3192464"/>
              <a:ext cx="269875" cy="276225"/>
            </a:xfrm>
            <a:prstGeom prst="rect">
              <a:avLst/>
            </a:prstGeom>
            <a:solidFill>
              <a:schemeClr val="bg2"/>
            </a:solidFill>
            <a:ln w="38100">
              <a:solidFill>
                <a:schemeClr val="accent2"/>
              </a:solidFill>
              <a:miter lim="800000"/>
              <a:headEnd/>
              <a:tailEnd/>
            </a:ln>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a:latin typeface="Arial" charset="0"/>
                </a:rPr>
                <a:t>2</a:t>
              </a:r>
            </a:p>
          </p:txBody>
        </p:sp>
        <p:sp>
          <p:nvSpPr>
            <p:cNvPr id="5140" name="TextBox 35"/>
            <p:cNvSpPr txBox="1">
              <a:spLocks noChangeArrowheads="1"/>
            </p:cNvSpPr>
            <p:nvPr/>
          </p:nvSpPr>
          <p:spPr bwMode="auto">
            <a:xfrm>
              <a:off x="6397626" y="1679576"/>
              <a:ext cx="250825" cy="277813"/>
            </a:xfrm>
            <a:prstGeom prst="rect">
              <a:avLst/>
            </a:prstGeom>
            <a:solidFill>
              <a:schemeClr val="bg2"/>
            </a:solidFill>
            <a:ln w="38100">
              <a:solidFill>
                <a:schemeClr val="accent2"/>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a:latin typeface="Arial" charset="0"/>
                </a:rPr>
                <a:t>2</a:t>
              </a:r>
            </a:p>
          </p:txBody>
        </p:sp>
        <p:sp>
          <p:nvSpPr>
            <p:cNvPr id="5141" name="TextBox 36"/>
            <p:cNvSpPr txBox="1">
              <a:spLocks noChangeArrowheads="1"/>
            </p:cNvSpPr>
            <p:nvPr/>
          </p:nvSpPr>
          <p:spPr bwMode="auto">
            <a:xfrm>
              <a:off x="5389564" y="2039938"/>
              <a:ext cx="250825" cy="277812"/>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a:latin typeface="Arial" charset="0"/>
                </a:rPr>
                <a:t>2</a:t>
              </a:r>
            </a:p>
          </p:txBody>
        </p:sp>
        <p:sp>
          <p:nvSpPr>
            <p:cNvPr id="5142" name="TextBox 37"/>
            <p:cNvSpPr txBox="1">
              <a:spLocks noChangeArrowheads="1"/>
            </p:cNvSpPr>
            <p:nvPr/>
          </p:nvSpPr>
          <p:spPr bwMode="auto">
            <a:xfrm>
              <a:off x="8293101" y="2716214"/>
              <a:ext cx="252413" cy="276225"/>
            </a:xfrm>
            <a:prstGeom prst="rect">
              <a:avLst/>
            </a:prstGeom>
            <a:solidFill>
              <a:schemeClr val="bg2"/>
            </a:solidFill>
            <a:ln w="38100">
              <a:solidFill>
                <a:schemeClr val="accent2"/>
              </a:solidFill>
              <a:miter lim="800000"/>
              <a:headEnd/>
              <a:tailEnd/>
            </a:ln>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a:latin typeface="Arial" charset="0"/>
                </a:rPr>
                <a:t>2</a:t>
              </a:r>
            </a:p>
          </p:txBody>
        </p:sp>
        <p:cxnSp>
          <p:nvCxnSpPr>
            <p:cNvPr id="62" name="Straight Arrow Connector 61"/>
            <p:cNvCxnSpPr/>
            <p:nvPr/>
          </p:nvCxnSpPr>
          <p:spPr>
            <a:xfrm flipH="1">
              <a:off x="5684839" y="2178051"/>
              <a:ext cx="1208087" cy="301625"/>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54" name="TextBox 6"/>
            <p:cNvSpPr txBox="1">
              <a:spLocks noChangeArrowheads="1"/>
            </p:cNvSpPr>
            <p:nvPr/>
          </p:nvSpPr>
          <p:spPr bwMode="auto">
            <a:xfrm>
              <a:off x="3741738" y="3803650"/>
              <a:ext cx="660400" cy="3683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a:latin typeface="Arial" charset="0"/>
                </a:rPr>
                <a:t>LAC</a:t>
              </a:r>
            </a:p>
          </p:txBody>
        </p:sp>
        <p:cxnSp>
          <p:nvCxnSpPr>
            <p:cNvPr id="36" name="Straight Arrow Connector 35"/>
            <p:cNvCxnSpPr/>
            <p:nvPr/>
          </p:nvCxnSpPr>
          <p:spPr>
            <a:xfrm flipH="1">
              <a:off x="4384676" y="2733675"/>
              <a:ext cx="828675" cy="1320800"/>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TextBox 6"/>
            <p:cNvSpPr txBox="1">
              <a:spLocks noChangeArrowheads="1"/>
            </p:cNvSpPr>
            <p:nvPr/>
          </p:nvSpPr>
          <p:spPr bwMode="auto">
            <a:xfrm>
              <a:off x="9127177" y="2521158"/>
              <a:ext cx="975460" cy="369332"/>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800" b="1" dirty="0" smtClean="0">
                  <a:latin typeface="Arial" charset="0"/>
                </a:rPr>
                <a:t>ASPAC</a:t>
              </a:r>
              <a:endParaRPr lang="pt-PT" altLang="pt-PT" sz="1800" b="1" dirty="0">
                <a:latin typeface="Arial" charset="0"/>
              </a:endParaRPr>
            </a:p>
          </p:txBody>
        </p:sp>
      </p:grpSp>
      <p:sp>
        <p:nvSpPr>
          <p:cNvPr id="5149" name="TextBox 46"/>
          <p:cNvSpPr txBox="1">
            <a:spLocks noChangeArrowheads="1"/>
          </p:cNvSpPr>
          <p:nvPr/>
        </p:nvSpPr>
        <p:spPr bwMode="auto">
          <a:xfrm>
            <a:off x="27140" y="3810695"/>
            <a:ext cx="6116289"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200" b="1" dirty="0">
                <a:solidFill>
                  <a:srgbClr val="0070C0"/>
                </a:solidFill>
                <a:latin typeface="Gill Sans MT" panose="020B0502020104020203" pitchFamily="34" charset="0"/>
              </a:rPr>
              <a:t>CENTRES</a:t>
            </a:r>
            <a:r>
              <a:rPr lang="pt-PT" altLang="pt-PT" sz="1200" dirty="0">
                <a:solidFill>
                  <a:srgbClr val="0070C0"/>
                </a:solidFill>
                <a:latin typeface="Gill Sans MT" panose="020B0502020104020203" pitchFamily="34" charset="0"/>
              </a:rPr>
              <a:t>:</a:t>
            </a:r>
          </a:p>
          <a:p>
            <a:pPr eaLnBrk="1" hangingPunct="1">
              <a:spcBef>
                <a:spcPct val="0"/>
              </a:spcBef>
              <a:buFontTx/>
              <a:buNone/>
            </a:pPr>
            <a:r>
              <a:rPr lang="pt-PT" altLang="pt-PT" sz="1200" b="1" dirty="0">
                <a:latin typeface="Gill Sans MT" panose="020B0502020104020203" pitchFamily="34" charset="0"/>
              </a:rPr>
              <a:t>ICCE </a:t>
            </a:r>
            <a:r>
              <a:rPr lang="pt-PT" altLang="pt-PT" sz="1200" b="1" dirty="0" smtClean="0">
                <a:latin typeface="Gill Sans MT" panose="020B0502020104020203" pitchFamily="34" charset="0"/>
              </a:rPr>
              <a:t>- International Centre For Coastal Ecohydrology, Portugal</a:t>
            </a:r>
          </a:p>
          <a:p>
            <a:pPr eaLnBrk="1" hangingPunct="1">
              <a:spcBef>
                <a:spcPct val="0"/>
              </a:spcBef>
              <a:buFontTx/>
              <a:buNone/>
            </a:pPr>
            <a:r>
              <a:rPr lang="pt-PT" altLang="pt-PT" sz="1200" b="1" dirty="0" smtClean="0">
                <a:latin typeface="Gill Sans MT" panose="020B0502020104020203" pitchFamily="34" charset="0"/>
              </a:rPr>
              <a:t>ERCE </a:t>
            </a:r>
            <a:r>
              <a:rPr lang="pt-PT" altLang="pt-PT" sz="1200" b="1" dirty="0">
                <a:latin typeface="Gill Sans MT" panose="020B0502020104020203" pitchFamily="34" charset="0"/>
              </a:rPr>
              <a:t>- </a:t>
            </a:r>
            <a:r>
              <a:rPr lang="pt-PT" altLang="pt-PT" sz="1200" b="1" dirty="0" smtClean="0">
                <a:latin typeface="Gill Sans MT" panose="020B0502020104020203" pitchFamily="34" charset="0"/>
              </a:rPr>
              <a:t>European Reginal Centre For Ecohydrology, Poland</a:t>
            </a:r>
          </a:p>
          <a:p>
            <a:pPr eaLnBrk="1" hangingPunct="1">
              <a:spcBef>
                <a:spcPct val="0"/>
              </a:spcBef>
              <a:buFontTx/>
              <a:buNone/>
            </a:pPr>
            <a:r>
              <a:rPr lang="pt-PT" altLang="pt-PT" sz="1200" b="1" dirty="0" smtClean="0">
                <a:latin typeface="Gill Sans MT" panose="020B0502020104020203" pitchFamily="34" charset="0"/>
              </a:rPr>
              <a:t>ARCE </a:t>
            </a:r>
            <a:r>
              <a:rPr lang="pt-PT" altLang="pt-PT" sz="1200" b="1" dirty="0">
                <a:latin typeface="Gill Sans MT" panose="020B0502020104020203" pitchFamily="34" charset="0"/>
              </a:rPr>
              <a:t>– </a:t>
            </a:r>
            <a:r>
              <a:rPr lang="pt-PT" altLang="pt-PT" sz="1200" b="1" dirty="0" smtClean="0">
                <a:latin typeface="Gill Sans MT" panose="020B0502020104020203" pitchFamily="34" charset="0"/>
              </a:rPr>
              <a:t>African Regional Centre For Ecohydrology, Ethiopia</a:t>
            </a:r>
          </a:p>
          <a:p>
            <a:pPr eaLnBrk="1" hangingPunct="1">
              <a:spcBef>
                <a:spcPct val="0"/>
              </a:spcBef>
              <a:buFontTx/>
              <a:buNone/>
            </a:pPr>
            <a:r>
              <a:rPr lang="pt-PT" altLang="pt-PT" sz="1200" b="1" dirty="0" smtClean="0">
                <a:latin typeface="Gill Sans MT" panose="020B0502020104020203" pitchFamily="34" charset="0"/>
              </a:rPr>
              <a:t>APCE </a:t>
            </a:r>
            <a:r>
              <a:rPr lang="pt-PT" altLang="pt-PT" sz="1200" b="1" dirty="0">
                <a:latin typeface="Gill Sans MT" panose="020B0502020104020203" pitchFamily="34" charset="0"/>
              </a:rPr>
              <a:t>– </a:t>
            </a:r>
            <a:r>
              <a:rPr lang="pt-PT" altLang="pt-PT" sz="1200" b="1" dirty="0" smtClean="0">
                <a:latin typeface="Gill Sans MT" panose="020B0502020104020203" pitchFamily="34" charset="0"/>
              </a:rPr>
              <a:t>Asia-pacific For Ecohydrology, Indonesia</a:t>
            </a:r>
          </a:p>
          <a:p>
            <a:pPr eaLnBrk="1" hangingPunct="1">
              <a:spcBef>
                <a:spcPct val="0"/>
              </a:spcBef>
              <a:buFontTx/>
              <a:buNone/>
            </a:pPr>
            <a:r>
              <a:rPr lang="pt-PT" altLang="pt-PT" sz="1200" b="1" dirty="0" smtClean="0">
                <a:latin typeface="Gill Sans MT" panose="020B0502020104020203" pitchFamily="34" charset="0"/>
              </a:rPr>
              <a:t>CIH – International Centre On Hydroinformatics, Brazil</a:t>
            </a:r>
          </a:p>
          <a:p>
            <a:pPr eaLnBrk="1" hangingPunct="1">
              <a:spcBef>
                <a:spcPct val="0"/>
              </a:spcBef>
              <a:buFontTx/>
              <a:buNone/>
            </a:pPr>
            <a:endParaRPr lang="pt-PT" altLang="pt-PT" sz="1200" b="1" dirty="0">
              <a:solidFill>
                <a:srgbClr val="0070C0"/>
              </a:solidFill>
              <a:latin typeface="Gill Sans MT" panose="020B0502020104020203" pitchFamily="34" charset="0"/>
            </a:endParaRPr>
          </a:p>
          <a:p>
            <a:pPr eaLnBrk="1" hangingPunct="1">
              <a:spcBef>
                <a:spcPct val="0"/>
              </a:spcBef>
              <a:buFontTx/>
              <a:buNone/>
            </a:pPr>
            <a:r>
              <a:rPr lang="pt-PT" altLang="pt-PT" sz="1200" b="1" dirty="0">
                <a:solidFill>
                  <a:srgbClr val="0070C0"/>
                </a:solidFill>
                <a:latin typeface="Gill Sans MT" panose="020B0502020104020203" pitchFamily="34" charset="0"/>
              </a:rPr>
              <a:t>CHAIRS:</a:t>
            </a:r>
          </a:p>
          <a:p>
            <a:pPr eaLnBrk="1" hangingPunct="1">
              <a:spcBef>
                <a:spcPct val="0"/>
              </a:spcBef>
              <a:buFontTx/>
              <a:buNone/>
            </a:pPr>
            <a:r>
              <a:rPr lang="pt-PT" altLang="pt-PT" sz="1200" b="1" dirty="0" smtClean="0">
                <a:latin typeface="Gill Sans MT" panose="020B0502020104020203" pitchFamily="34" charset="0"/>
              </a:rPr>
              <a:t>Ecohydrology And Hydroinformatics – Capital Normal Univ. Beijing</a:t>
            </a:r>
          </a:p>
          <a:p>
            <a:pPr eaLnBrk="1" hangingPunct="1">
              <a:spcBef>
                <a:spcPct val="0"/>
              </a:spcBef>
              <a:buFontTx/>
              <a:buNone/>
            </a:pPr>
            <a:r>
              <a:rPr lang="pt-PT" altLang="pt-PT" sz="1200" b="1" dirty="0" smtClean="0">
                <a:latin typeface="Gill Sans MT" panose="020B0502020104020203" pitchFamily="34" charset="0"/>
              </a:rPr>
              <a:t>Ecohydrology – Ihe, Delft</a:t>
            </a:r>
          </a:p>
          <a:p>
            <a:pPr eaLnBrk="1" hangingPunct="1">
              <a:spcBef>
                <a:spcPct val="0"/>
              </a:spcBef>
              <a:buFontTx/>
              <a:buNone/>
            </a:pPr>
            <a:r>
              <a:rPr lang="pt-PT" altLang="pt-PT" sz="1200" b="1" dirty="0" smtClean="0">
                <a:latin typeface="Gill Sans MT" panose="020B0502020104020203" pitchFamily="34" charset="0"/>
              </a:rPr>
              <a:t>Ecohydrology: Water For Ecosystems And Societies, Univ Algarve, </a:t>
            </a:r>
          </a:p>
          <a:p>
            <a:pPr eaLnBrk="1" hangingPunct="1">
              <a:spcBef>
                <a:spcPct val="0"/>
              </a:spcBef>
              <a:buFontTx/>
              <a:buNone/>
            </a:pPr>
            <a:r>
              <a:rPr lang="pt-PT" altLang="pt-PT" sz="1200" b="1" dirty="0" smtClean="0">
                <a:latin typeface="Gill Sans MT" panose="020B0502020104020203" pitchFamily="34" charset="0"/>
              </a:rPr>
              <a:t>Faro, Portugal </a:t>
            </a:r>
          </a:p>
          <a:p>
            <a:pPr eaLnBrk="1" hangingPunct="1">
              <a:spcBef>
                <a:spcPct val="0"/>
              </a:spcBef>
              <a:buFontTx/>
              <a:buNone/>
            </a:pPr>
            <a:endParaRPr lang="pt-PT" altLang="pt-PT" sz="1200" dirty="0">
              <a:latin typeface="Gill Sans MT" panose="020B0502020104020203" pitchFamily="34" charset="0"/>
            </a:endParaRPr>
          </a:p>
          <a:p>
            <a:pPr eaLnBrk="1" hangingPunct="1">
              <a:spcBef>
                <a:spcPct val="0"/>
              </a:spcBef>
              <a:buFontTx/>
              <a:buNone/>
            </a:pPr>
            <a:r>
              <a:rPr lang="pt-PT" altLang="pt-PT" sz="1200" b="1" dirty="0">
                <a:solidFill>
                  <a:srgbClr val="0070C0"/>
                </a:solidFill>
                <a:latin typeface="Gill Sans MT" panose="020B0502020104020203" pitchFamily="34" charset="0"/>
              </a:rPr>
              <a:t>FOCAL POINTS FOR ECOHYDROLOGY</a:t>
            </a:r>
          </a:p>
          <a:p>
            <a:pPr eaLnBrk="1" hangingPunct="1">
              <a:spcBef>
                <a:spcPct val="0"/>
              </a:spcBef>
              <a:buFontTx/>
              <a:buNone/>
            </a:pPr>
            <a:r>
              <a:rPr lang="pt-PT" altLang="pt-PT" sz="1200" b="1" dirty="0">
                <a:latin typeface="Gill Sans MT" panose="020B0502020104020203" pitchFamily="34" charset="0"/>
              </a:rPr>
              <a:t>LAC – </a:t>
            </a:r>
            <a:r>
              <a:rPr lang="pt-PT" altLang="pt-PT" sz="1200" b="1" dirty="0" smtClean="0">
                <a:latin typeface="Gill Sans MT" panose="020B0502020104020203" pitchFamily="34" charset="0"/>
              </a:rPr>
              <a:t>Latin America And Caribbean</a:t>
            </a:r>
          </a:p>
          <a:p>
            <a:pPr eaLnBrk="1" hangingPunct="1">
              <a:spcBef>
                <a:spcPct val="0"/>
              </a:spcBef>
              <a:buFontTx/>
              <a:buNone/>
            </a:pPr>
            <a:endParaRPr lang="pt-PT" altLang="pt-PT" sz="1000" dirty="0">
              <a:latin typeface="Arial" charset="0"/>
            </a:endParaRPr>
          </a:p>
        </p:txBody>
      </p:sp>
      <p:sp>
        <p:nvSpPr>
          <p:cNvPr id="45" name="Rectangle 44"/>
          <p:cNvSpPr/>
          <p:nvPr/>
        </p:nvSpPr>
        <p:spPr>
          <a:xfrm>
            <a:off x="71076" y="3792878"/>
            <a:ext cx="4964229" cy="30353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a:solidFill>
                <a:srgbClr val="FFFFFF"/>
              </a:solidFill>
              <a:latin typeface="Calibri" pitchFamily="34" charset="0"/>
            </a:endParaRPr>
          </a:p>
        </p:txBody>
      </p:sp>
      <p:cxnSp>
        <p:nvCxnSpPr>
          <p:cNvPr id="13" name="Straight Arrow Connector 12"/>
          <p:cNvCxnSpPr>
            <a:stCxn id="43" idx="6"/>
          </p:cNvCxnSpPr>
          <p:nvPr/>
        </p:nvCxnSpPr>
        <p:spPr>
          <a:xfrm>
            <a:off x="7530402" y="2003725"/>
            <a:ext cx="1457777" cy="2078035"/>
          </a:xfrm>
          <a:prstGeom prst="straightConnector1">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43" idx="6"/>
          </p:cNvCxnSpPr>
          <p:nvPr/>
        </p:nvCxnSpPr>
        <p:spPr>
          <a:xfrm flipH="1">
            <a:off x="7530401" y="1633500"/>
            <a:ext cx="710678" cy="370225"/>
          </a:xfrm>
          <a:prstGeom prst="straightConnector1">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43" name="TextBox 39"/>
          <p:cNvSpPr txBox="1">
            <a:spLocks noChangeArrowheads="1"/>
          </p:cNvSpPr>
          <p:nvPr/>
        </p:nvSpPr>
        <p:spPr bwMode="auto">
          <a:xfrm>
            <a:off x="330467" y="2085979"/>
            <a:ext cx="297389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100" b="1" dirty="0">
                <a:latin typeface="Gill Sans MT" panose="020B0502020104020203" pitchFamily="34" charset="0"/>
              </a:rPr>
              <a:t>1 – RESEARCH </a:t>
            </a:r>
          </a:p>
          <a:p>
            <a:pPr eaLnBrk="1" hangingPunct="1">
              <a:spcBef>
                <a:spcPct val="0"/>
              </a:spcBef>
              <a:buFontTx/>
              <a:buNone/>
            </a:pPr>
            <a:r>
              <a:rPr lang="pt-PT" altLang="pt-PT" sz="1100" b="1" dirty="0">
                <a:latin typeface="Gill Sans MT" panose="020B0502020104020203" pitchFamily="34" charset="0"/>
              </a:rPr>
              <a:t>2 – EDUCATION, CAPACITY BUILDING</a:t>
            </a:r>
          </a:p>
          <a:p>
            <a:pPr eaLnBrk="1" hangingPunct="1">
              <a:spcBef>
                <a:spcPct val="0"/>
              </a:spcBef>
              <a:buFontTx/>
              <a:buNone/>
            </a:pPr>
            <a:r>
              <a:rPr lang="pt-PT" altLang="pt-PT" sz="1100" b="1" dirty="0">
                <a:latin typeface="Gill Sans MT" panose="020B0502020104020203" pitchFamily="34" charset="0"/>
              </a:rPr>
              <a:t>3 – OUTREACH AND DISSEMINATION</a:t>
            </a:r>
          </a:p>
        </p:txBody>
      </p:sp>
      <p:sp>
        <p:nvSpPr>
          <p:cNvPr id="41" name="Oval 40"/>
          <p:cNvSpPr/>
          <p:nvPr/>
        </p:nvSpPr>
        <p:spPr>
          <a:xfrm>
            <a:off x="8219208" y="1926768"/>
            <a:ext cx="647700" cy="35083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b="1">
              <a:solidFill>
                <a:srgbClr val="FFFFFF"/>
              </a:solidFill>
              <a:latin typeface="Calibri" pitchFamily="34" charset="0"/>
            </a:endParaRPr>
          </a:p>
        </p:txBody>
      </p:sp>
      <p:sp>
        <p:nvSpPr>
          <p:cNvPr id="42" name="Oval 41"/>
          <p:cNvSpPr/>
          <p:nvPr/>
        </p:nvSpPr>
        <p:spPr>
          <a:xfrm flipV="1">
            <a:off x="6328504" y="2468516"/>
            <a:ext cx="690563" cy="325437"/>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b="1">
              <a:solidFill>
                <a:srgbClr val="FFFFFF"/>
              </a:solidFill>
              <a:latin typeface="Calibri" pitchFamily="34" charset="0"/>
            </a:endParaRPr>
          </a:p>
        </p:txBody>
      </p:sp>
      <p:sp>
        <p:nvSpPr>
          <p:cNvPr id="43" name="Oval 42"/>
          <p:cNvSpPr/>
          <p:nvPr/>
        </p:nvSpPr>
        <p:spPr>
          <a:xfrm>
            <a:off x="6983539" y="1877595"/>
            <a:ext cx="750887" cy="37782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b="1">
              <a:solidFill>
                <a:srgbClr val="FFFFFF"/>
              </a:solidFill>
              <a:latin typeface="Calibri" pitchFamily="34" charset="0"/>
            </a:endParaRPr>
          </a:p>
        </p:txBody>
      </p:sp>
      <p:sp>
        <p:nvSpPr>
          <p:cNvPr id="44" name="Oval 43"/>
          <p:cNvSpPr/>
          <p:nvPr/>
        </p:nvSpPr>
        <p:spPr>
          <a:xfrm>
            <a:off x="99831" y="1637607"/>
            <a:ext cx="647700" cy="350837"/>
          </a:xfrm>
          <a:prstGeom prst="ellipse">
            <a:avLst/>
          </a:pr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sz="1100">
              <a:solidFill>
                <a:srgbClr val="FFFFFF"/>
              </a:solidFill>
              <a:latin typeface="Calibri" pitchFamily="34" charset="0"/>
            </a:endParaRPr>
          </a:p>
        </p:txBody>
      </p:sp>
      <p:sp>
        <p:nvSpPr>
          <p:cNvPr id="5148" name="Rectangle 45"/>
          <p:cNvSpPr>
            <a:spLocks noChangeArrowheads="1"/>
          </p:cNvSpPr>
          <p:nvPr/>
        </p:nvSpPr>
        <p:spPr bwMode="auto">
          <a:xfrm>
            <a:off x="671382" y="1626098"/>
            <a:ext cx="278473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pt-PT" altLang="pt-PT" sz="1100" b="1" dirty="0">
                <a:latin typeface="Gill Sans MT" panose="020B0502020104020203" pitchFamily="34" charset="0"/>
              </a:rPr>
              <a:t>SCIENTIFIC ADVISORY COMMITTEE</a:t>
            </a:r>
          </a:p>
          <a:p>
            <a:pPr eaLnBrk="1" hangingPunct="1">
              <a:spcBef>
                <a:spcPct val="0"/>
              </a:spcBef>
              <a:buFontTx/>
              <a:buNone/>
            </a:pPr>
            <a:r>
              <a:rPr lang="pt-PT" altLang="pt-PT" sz="1100" b="1" dirty="0">
                <a:latin typeface="Gill Sans MT" panose="020B0502020104020203" pitchFamily="34" charset="0"/>
              </a:rPr>
              <a:t> MEMBERS - IHP COORDINATION</a:t>
            </a:r>
          </a:p>
        </p:txBody>
      </p:sp>
      <p:sp>
        <p:nvSpPr>
          <p:cNvPr id="49" name="Rectângulo 14"/>
          <p:cNvSpPr/>
          <p:nvPr/>
        </p:nvSpPr>
        <p:spPr>
          <a:xfrm>
            <a:off x="1624471" y="209561"/>
            <a:ext cx="7418826" cy="538609"/>
          </a:xfrm>
          <a:prstGeom prst="rect">
            <a:avLst/>
          </a:prstGeom>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pt-PT" altLang="en-US" sz="2800" b="1" dirty="0">
                <a:solidFill>
                  <a:srgbClr val="E19B07"/>
                </a:solidFill>
                <a:latin typeface="Gill Sans MT" panose="020B0502020104020203" pitchFamily="34" charset="0"/>
                <a:ea typeface="+mj-ea"/>
                <a:cs typeface="+mj-cs"/>
              </a:rPr>
              <a:t>Theme 5: Unesco’s Ecohydrology “family”</a:t>
            </a:r>
          </a:p>
        </p:txBody>
      </p:sp>
      <p:cxnSp>
        <p:nvCxnSpPr>
          <p:cNvPr id="39" name="Straight Arrow Connector 38"/>
          <p:cNvCxnSpPr/>
          <p:nvPr/>
        </p:nvCxnSpPr>
        <p:spPr>
          <a:xfrm>
            <a:off x="7520687" y="2070475"/>
            <a:ext cx="1567751" cy="548526"/>
          </a:xfrm>
          <a:prstGeom prst="straightConnector1">
            <a:avLst/>
          </a:prstGeom>
          <a:ln w="381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400257" y="6309321"/>
            <a:ext cx="1872457" cy="461665"/>
          </a:xfrm>
          <a:prstGeom prst="rect">
            <a:avLst/>
          </a:prstGeom>
          <a:noFill/>
        </p:spPr>
        <p:txBody>
          <a:bodyPr wrap="square" rtlCol="0">
            <a:spAutoFit/>
          </a:bodyPr>
          <a:lstStyle/>
          <a:p>
            <a:r>
              <a:rPr lang="en-US" sz="1200" i="1" dirty="0"/>
              <a:t>L. Chicharo, </a:t>
            </a:r>
            <a:r>
              <a:rPr lang="en-US" sz="1200" i="1" dirty="0" smtClean="0"/>
              <a:t>2016</a:t>
            </a:r>
          </a:p>
          <a:p>
            <a:r>
              <a:rPr lang="en-US" sz="1200" i="1" dirty="0" smtClean="0"/>
              <a:t>G. Arduino, 2018</a:t>
            </a:r>
            <a:endParaRPr lang="fr-FR" sz="1200" i="1" dirty="0"/>
          </a:p>
        </p:txBody>
      </p:sp>
      <p:pic>
        <p:nvPicPr>
          <p:cNvPr id="40" name="Picture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625" y="25175"/>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p:cNvSpPr/>
          <p:nvPr/>
        </p:nvSpPr>
        <p:spPr>
          <a:xfrm>
            <a:off x="54788" y="1533368"/>
            <a:ext cx="3244850" cy="13557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pt-PT" altLang="en-US">
              <a:solidFill>
                <a:srgbClr val="FFFFFF"/>
              </a:solidFill>
              <a:latin typeface="Calibri" pitchFamily="34" charset="0"/>
            </a:endParaRPr>
          </a:p>
        </p:txBody>
      </p:sp>
    </p:spTree>
    <p:extLst>
      <p:ext uri="{BB962C8B-B14F-4D97-AF65-F5344CB8AC3E}">
        <p14:creationId xmlns:p14="http://schemas.microsoft.com/office/powerpoint/2010/main" val="29342564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995363" y="150927"/>
            <a:ext cx="6357938" cy="715963"/>
          </a:xfrm>
          <a:prstGeom prst="rect">
            <a:avLst/>
          </a:prstGeom>
        </p:spPr>
        <p:txBody>
          <a:bodyPr anchor="ctr"/>
          <a:lstStyle/>
          <a:p>
            <a:pPr algn="ctr">
              <a:defRPr/>
            </a:pPr>
            <a:r>
              <a:rPr lang="en-US" sz="2800" b="1" dirty="0">
                <a:solidFill>
                  <a:srgbClr val="E19B07"/>
                </a:solidFill>
                <a:latin typeface="Gill Sans MT" panose="020B0502020104020203" pitchFamily="34" charset="0"/>
                <a:ea typeface="+mj-ea"/>
                <a:cs typeface="+mj-cs"/>
              </a:rPr>
              <a:t>Theme 5 Results - 2016-2017</a:t>
            </a:r>
          </a:p>
        </p:txBody>
      </p:sp>
      <p:sp>
        <p:nvSpPr>
          <p:cNvPr id="20510" name="intervalshape"/>
          <p:cNvSpPr txBox="1">
            <a:spLocks noChangeArrowheads="1"/>
          </p:cNvSpPr>
          <p:nvPr>
            <p:custDataLst>
              <p:tags r:id="rId1"/>
            </p:custDataLst>
          </p:nvPr>
        </p:nvSpPr>
        <p:spPr bwMode="auto">
          <a:xfrm>
            <a:off x="8996364" y="3641837"/>
            <a:ext cx="566737" cy="141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050"/>
              </a:lnSpc>
              <a:spcBef>
                <a:spcPct val="0"/>
              </a:spcBef>
              <a:buNone/>
            </a:pPr>
            <a:r>
              <a:rPr lang="en-US" altLang="en-US" sz="1200" b="1">
                <a:solidFill>
                  <a:schemeClr val="bg1"/>
                </a:solidFill>
              </a:rPr>
              <a:t>IHP-VIII</a:t>
            </a:r>
          </a:p>
        </p:txBody>
      </p:sp>
      <p:sp>
        <p:nvSpPr>
          <p:cNvPr id="20512" name="intervalshape"/>
          <p:cNvSpPr txBox="1">
            <a:spLocks noChangeArrowheads="1"/>
          </p:cNvSpPr>
          <p:nvPr>
            <p:custDataLst>
              <p:tags r:id="rId2"/>
            </p:custDataLst>
          </p:nvPr>
        </p:nvSpPr>
        <p:spPr bwMode="auto">
          <a:xfrm>
            <a:off x="8264526" y="3962400"/>
            <a:ext cx="574675"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050"/>
              </a:lnSpc>
              <a:spcBef>
                <a:spcPct val="0"/>
              </a:spcBef>
              <a:buNone/>
            </a:pPr>
            <a:r>
              <a:rPr lang="en-US" altLang="en-US" sz="1200" b="1">
                <a:solidFill>
                  <a:schemeClr val="bg1"/>
                </a:solidFill>
              </a:rPr>
              <a:t>IHP-VII</a:t>
            </a:r>
          </a:p>
        </p:txBody>
      </p:sp>
      <p:sp>
        <p:nvSpPr>
          <p:cNvPr id="20514" name="intervalshape"/>
          <p:cNvSpPr txBox="1">
            <a:spLocks noChangeArrowheads="1"/>
          </p:cNvSpPr>
          <p:nvPr>
            <p:custDataLst>
              <p:tags r:id="rId3"/>
            </p:custDataLst>
          </p:nvPr>
        </p:nvSpPr>
        <p:spPr bwMode="auto">
          <a:xfrm>
            <a:off x="7543800" y="4300538"/>
            <a:ext cx="539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050"/>
              </a:lnSpc>
              <a:spcBef>
                <a:spcPct val="0"/>
              </a:spcBef>
              <a:buNone/>
            </a:pPr>
            <a:r>
              <a:rPr lang="en-US" altLang="en-US" sz="1200" b="1" dirty="0">
                <a:solidFill>
                  <a:schemeClr val="bg1"/>
                </a:solidFill>
              </a:rPr>
              <a:t>IHP-VI</a:t>
            </a:r>
          </a:p>
        </p:txBody>
      </p:sp>
      <p:sp>
        <p:nvSpPr>
          <p:cNvPr id="20516" name="intervalshape"/>
          <p:cNvSpPr txBox="1">
            <a:spLocks noChangeArrowheads="1"/>
          </p:cNvSpPr>
          <p:nvPr>
            <p:custDataLst>
              <p:tags r:id="rId4"/>
            </p:custDataLst>
          </p:nvPr>
        </p:nvSpPr>
        <p:spPr bwMode="auto">
          <a:xfrm>
            <a:off x="6850064" y="4660900"/>
            <a:ext cx="503237"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050"/>
              </a:lnSpc>
              <a:spcBef>
                <a:spcPct val="0"/>
              </a:spcBef>
              <a:buNone/>
            </a:pPr>
            <a:r>
              <a:rPr lang="en-US" altLang="en-US" sz="1200" b="1">
                <a:solidFill>
                  <a:schemeClr val="bg1"/>
                </a:solidFill>
              </a:rPr>
              <a:t>IHP-V</a:t>
            </a:r>
          </a:p>
        </p:txBody>
      </p:sp>
      <p:sp>
        <p:nvSpPr>
          <p:cNvPr id="20518" name="intervalshape"/>
          <p:cNvSpPr txBox="1">
            <a:spLocks noChangeArrowheads="1"/>
          </p:cNvSpPr>
          <p:nvPr>
            <p:custDataLst>
              <p:tags r:id="rId5"/>
            </p:custDataLst>
          </p:nvPr>
        </p:nvSpPr>
        <p:spPr bwMode="auto">
          <a:xfrm>
            <a:off x="6030913" y="4991100"/>
            <a:ext cx="539750" cy="14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ts val="1050"/>
              </a:lnSpc>
              <a:spcBef>
                <a:spcPct val="0"/>
              </a:spcBef>
              <a:buNone/>
            </a:pPr>
            <a:r>
              <a:rPr lang="en-US" altLang="en-US" sz="1200" b="1">
                <a:solidFill>
                  <a:schemeClr val="bg1"/>
                </a:solidFill>
              </a:rPr>
              <a:t>IHP-IV</a:t>
            </a:r>
          </a:p>
        </p:txBody>
      </p:sp>
      <p:sp>
        <p:nvSpPr>
          <p:cNvPr id="3" name="Rectangle 2"/>
          <p:cNvSpPr/>
          <p:nvPr/>
        </p:nvSpPr>
        <p:spPr>
          <a:xfrm>
            <a:off x="5005953" y="1212887"/>
            <a:ext cx="3124092" cy="1188000"/>
          </a:xfrm>
          <a:prstGeom prst="rect">
            <a:avLst/>
          </a:prstGeom>
        </p:spPr>
        <p:txBody>
          <a:bodyPr wrap="square">
            <a:spAutoFit/>
          </a:bodyPr>
          <a:lstStyle/>
          <a:p>
            <a:pPr lvl="0"/>
            <a:r>
              <a:rPr lang="en-US" sz="1400" b="1" dirty="0">
                <a:solidFill>
                  <a:prstClr val="black"/>
                </a:solidFill>
                <a:latin typeface="Gill Sans MT" panose="020B0502020104020203" pitchFamily="34" charset="0"/>
              </a:rPr>
              <a:t>2nd African International Symposium “Ecohydrology for Water, Biodiversity, Ecosystem Services and Resilience for Africa”</a:t>
            </a:r>
            <a:r>
              <a:rPr lang="en-US" sz="1400" dirty="0">
                <a:solidFill>
                  <a:prstClr val="black"/>
                </a:solidFill>
                <a:latin typeface="Gill Sans MT" panose="020B0502020104020203" pitchFamily="34" charset="0"/>
              </a:rPr>
              <a:t>, </a:t>
            </a:r>
          </a:p>
          <a:p>
            <a:pPr lvl="0"/>
            <a:r>
              <a:rPr lang="en-US" sz="1400" dirty="0">
                <a:solidFill>
                  <a:prstClr val="black"/>
                </a:solidFill>
                <a:latin typeface="Gill Sans MT" panose="020B0502020104020203" pitchFamily="34" charset="0"/>
              </a:rPr>
              <a:t> </a:t>
            </a:r>
            <a:r>
              <a:rPr lang="en-US" sz="1400" dirty="0" smtClean="0">
                <a:solidFill>
                  <a:prstClr val="black"/>
                </a:solidFill>
                <a:latin typeface="Gill Sans MT" panose="020B0502020104020203" pitchFamily="34" charset="0"/>
              </a:rPr>
              <a:t>Addis </a:t>
            </a:r>
            <a:r>
              <a:rPr lang="en-US" sz="1400" dirty="0">
                <a:solidFill>
                  <a:prstClr val="black"/>
                </a:solidFill>
                <a:latin typeface="Gill Sans MT" panose="020B0502020104020203" pitchFamily="34" charset="0"/>
              </a:rPr>
              <a:t>Ababa, Ethiopia,  </a:t>
            </a:r>
            <a:r>
              <a:rPr lang="en-US" sz="1400" dirty="0" smtClean="0">
                <a:solidFill>
                  <a:prstClr val="black"/>
                </a:solidFill>
                <a:latin typeface="Gill Sans MT" panose="020B0502020104020203" pitchFamily="34" charset="0"/>
              </a:rPr>
              <a:t>November </a:t>
            </a:r>
            <a:r>
              <a:rPr lang="en-US" sz="1400" dirty="0">
                <a:solidFill>
                  <a:prstClr val="black"/>
                </a:solidFill>
                <a:latin typeface="Gill Sans MT" panose="020B0502020104020203" pitchFamily="34" charset="0"/>
              </a:rPr>
              <a:t>2016</a:t>
            </a:r>
          </a:p>
          <a:p>
            <a:pPr algn="ctr"/>
            <a:endParaRPr lang="en-US" sz="2000" b="1" dirty="0" smtClean="0">
              <a:solidFill>
                <a:srgbClr val="000000"/>
              </a:solidFill>
              <a:latin typeface="Arial" panose="020B0604020202020204" pitchFamily="34" charset="0"/>
              <a:ea typeface="Calibri" panose="020F0502020204030204"/>
            </a:endParaRPr>
          </a:p>
          <a:p>
            <a:endParaRPr lang="en-US" sz="1200" dirty="0">
              <a:latin typeface="Gill Sans MT" panose="020B0502020104020203" pitchFamily="34" charset="0"/>
            </a:endParaRPr>
          </a:p>
        </p:txBody>
      </p:sp>
      <p:pic>
        <p:nvPicPr>
          <p:cNvPr id="12" name="Picture 2" descr="http://www.unesco.org/new/fileadmin/MULTIMEDIA/FIELD/Brasilia/images/sc_ecohydrology_logo_en.gif"/>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883351" y="188914"/>
            <a:ext cx="8270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476640" y="5016283"/>
            <a:ext cx="3824064" cy="1446550"/>
          </a:xfrm>
          <a:prstGeom prst="rect">
            <a:avLst/>
          </a:prstGeom>
          <a:solidFill>
            <a:srgbClr val="00B0F0"/>
          </a:solidFill>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a:r>
              <a:rPr lang="fr-FR" sz="2400" b="1" dirty="0">
                <a:solidFill>
                  <a:srgbClr val="000000"/>
                </a:solidFill>
                <a:latin typeface="Gill Sans MT" panose="020B0502020104020203" pitchFamily="34" charset="0"/>
              </a:rPr>
              <a:t>Total for 2016-2017= </a:t>
            </a:r>
            <a:r>
              <a:rPr lang="fr-FR" sz="2400" b="1" dirty="0" smtClean="0">
                <a:solidFill>
                  <a:srgbClr val="000000"/>
                </a:solidFill>
                <a:latin typeface="Gill Sans MT" panose="020B0502020104020203" pitchFamily="34" charset="0"/>
              </a:rPr>
              <a:t>1119</a:t>
            </a:r>
            <a:r>
              <a:rPr lang="fr-FR" sz="2400" dirty="0" smtClean="0">
                <a:latin typeface="Gill Sans MT" panose="020B0502020104020203" pitchFamily="34" charset="0"/>
              </a:rPr>
              <a:t> </a:t>
            </a:r>
            <a:r>
              <a:rPr lang="fr-FR" sz="1600" dirty="0">
                <a:latin typeface="Gill Sans MT" panose="020B0502020104020203" pitchFamily="34" charset="0"/>
              </a:rPr>
              <a:t>Participants</a:t>
            </a:r>
          </a:p>
          <a:p>
            <a:r>
              <a:rPr lang="fr-FR" sz="1600" dirty="0">
                <a:solidFill>
                  <a:srgbClr val="000000"/>
                </a:solidFill>
                <a:latin typeface="Gill Sans MT" panose="020B0502020104020203" pitchFamily="34" charset="0"/>
              </a:rPr>
              <a:t> </a:t>
            </a:r>
            <a:r>
              <a:rPr lang="fr-FR" sz="2000" dirty="0" err="1">
                <a:solidFill>
                  <a:srgbClr val="000000"/>
                </a:solidFill>
                <a:latin typeface="Gill Sans MT" panose="020B0502020104020203" pitchFamily="34" charset="0"/>
              </a:rPr>
              <a:t>including</a:t>
            </a:r>
            <a:r>
              <a:rPr lang="fr-FR" sz="2000" b="1" dirty="0">
                <a:solidFill>
                  <a:srgbClr val="000000"/>
                </a:solidFill>
                <a:latin typeface="Gill Sans MT" panose="020B0502020104020203" pitchFamily="34" charset="0"/>
              </a:rPr>
              <a:t> 425</a:t>
            </a:r>
            <a:r>
              <a:rPr lang="fr-FR" sz="1600" dirty="0">
                <a:latin typeface="Gill Sans MT" panose="020B0502020104020203" pitchFamily="34" charset="0"/>
              </a:rPr>
              <a:t> Women (38%)</a:t>
            </a:r>
          </a:p>
          <a:p>
            <a:r>
              <a:rPr lang="fr-FR" sz="1600" b="1" dirty="0">
                <a:solidFill>
                  <a:srgbClr val="000000"/>
                </a:solidFill>
                <a:latin typeface="Gill Sans MT" panose="020B0502020104020203" pitchFamily="34" charset="0"/>
              </a:rPr>
              <a:t>                  </a:t>
            </a:r>
            <a:r>
              <a:rPr lang="fr-FR" sz="2000" b="1" dirty="0">
                <a:solidFill>
                  <a:srgbClr val="000000"/>
                </a:solidFill>
                <a:latin typeface="Gill Sans MT" panose="020B0502020104020203" pitchFamily="34" charset="0"/>
              </a:rPr>
              <a:t>694</a:t>
            </a:r>
            <a:r>
              <a:rPr lang="fr-FR" sz="1600" dirty="0">
                <a:latin typeface="Gill Sans MT" panose="020B0502020104020203" pitchFamily="34" charset="0"/>
              </a:rPr>
              <a:t>  Men</a:t>
            </a:r>
          </a:p>
        </p:txBody>
      </p:sp>
      <p:sp>
        <p:nvSpPr>
          <p:cNvPr id="14" name="Rectangle 13"/>
          <p:cNvSpPr/>
          <p:nvPr/>
        </p:nvSpPr>
        <p:spPr>
          <a:xfrm>
            <a:off x="476640" y="1371162"/>
            <a:ext cx="3786078" cy="1938992"/>
          </a:xfrm>
          <a:prstGeom prst="rect">
            <a:avLst/>
          </a:prstGeom>
          <a:solidFill>
            <a:srgbClr val="00B0F0"/>
          </a:solidFill>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fr-FR" sz="2400" b="1" dirty="0" smtClean="0">
                <a:solidFill>
                  <a:srgbClr val="000000"/>
                </a:solidFill>
                <a:latin typeface="Gill Sans MT" panose="020B0502020104020203" pitchFamily="34" charset="0"/>
              </a:rPr>
              <a:t>2  SAC Meetings</a:t>
            </a:r>
            <a:endParaRPr lang="fr-FR" sz="2400" b="1" dirty="0">
              <a:solidFill>
                <a:srgbClr val="000000"/>
              </a:solidFill>
              <a:latin typeface="Gill Sans MT" panose="020B0502020104020203" pitchFamily="34" charset="0"/>
            </a:endParaRPr>
          </a:p>
          <a:p>
            <a:r>
              <a:rPr lang="fr-FR" sz="2400" b="1" dirty="0">
                <a:solidFill>
                  <a:srgbClr val="000000"/>
                </a:solidFill>
                <a:latin typeface="Gill Sans MT" panose="020B0502020104020203" pitchFamily="34" charset="0"/>
              </a:rPr>
              <a:t>3</a:t>
            </a:r>
            <a:r>
              <a:rPr lang="fr-FR" sz="2400" b="1" dirty="0" smtClean="0">
                <a:solidFill>
                  <a:srgbClr val="000000"/>
                </a:solidFill>
                <a:latin typeface="Gill Sans MT" panose="020B0502020104020203" pitchFamily="34" charset="0"/>
              </a:rPr>
              <a:t>  </a:t>
            </a:r>
            <a:r>
              <a:rPr lang="fr-FR" sz="2400" b="1" dirty="0">
                <a:solidFill>
                  <a:srgbClr val="000000"/>
                </a:solidFill>
                <a:latin typeface="Gill Sans MT" panose="020B0502020104020203" pitchFamily="34" charset="0"/>
              </a:rPr>
              <a:t>International </a:t>
            </a:r>
            <a:r>
              <a:rPr lang="fr-FR" sz="2400" b="1" dirty="0" err="1">
                <a:solidFill>
                  <a:srgbClr val="000000"/>
                </a:solidFill>
                <a:latin typeface="Gill Sans MT" panose="020B0502020104020203" pitchFamily="34" charset="0"/>
              </a:rPr>
              <a:t>Conferences</a:t>
            </a:r>
            <a:r>
              <a:rPr lang="fr-FR" sz="2400" b="1" dirty="0">
                <a:solidFill>
                  <a:srgbClr val="000000"/>
                </a:solidFill>
                <a:latin typeface="Gill Sans MT" panose="020B0502020104020203" pitchFamily="34" charset="0"/>
              </a:rPr>
              <a:t>/</a:t>
            </a:r>
            <a:r>
              <a:rPr lang="fr-FR" sz="2400" b="1" dirty="0" err="1">
                <a:solidFill>
                  <a:srgbClr val="000000"/>
                </a:solidFill>
                <a:latin typeface="Gill Sans MT" panose="020B0502020104020203" pitchFamily="34" charset="0"/>
              </a:rPr>
              <a:t>Symposia</a:t>
            </a:r>
            <a:endParaRPr lang="fr-FR" sz="2400" b="1" dirty="0">
              <a:solidFill>
                <a:srgbClr val="000000"/>
              </a:solidFill>
              <a:latin typeface="Gill Sans MT" panose="020B0502020104020203" pitchFamily="34" charset="0"/>
            </a:endParaRPr>
          </a:p>
          <a:p>
            <a:r>
              <a:rPr lang="fr-FR" sz="2400" b="1" dirty="0">
                <a:solidFill>
                  <a:srgbClr val="000000"/>
                </a:solidFill>
                <a:latin typeface="Gill Sans MT" panose="020B0502020104020203" pitchFamily="34" charset="0"/>
              </a:rPr>
              <a:t>10</a:t>
            </a:r>
            <a:r>
              <a:rPr lang="fr-FR" sz="2400" b="1" dirty="0" smtClean="0">
                <a:solidFill>
                  <a:srgbClr val="000000"/>
                </a:solidFill>
                <a:latin typeface="Franklin Gothic Book" panose="020B0503020102020204" pitchFamily="34" charset="0"/>
              </a:rPr>
              <a:t> </a:t>
            </a:r>
            <a:r>
              <a:rPr lang="fr-FR" sz="2400" b="1" dirty="0" err="1" smtClean="0">
                <a:solidFill>
                  <a:srgbClr val="000000"/>
                </a:solidFill>
                <a:latin typeface="Gill Sans MT" panose="020B0502020104020203" pitchFamily="34" charset="0"/>
              </a:rPr>
              <a:t>TCs</a:t>
            </a:r>
            <a:r>
              <a:rPr lang="fr-FR" sz="2400" b="1" dirty="0" smtClean="0">
                <a:solidFill>
                  <a:srgbClr val="000000"/>
                </a:solidFill>
                <a:latin typeface="Gill Sans MT" panose="020B0502020104020203" pitchFamily="34" charset="0"/>
              </a:rPr>
              <a:t>/</a:t>
            </a:r>
            <a:r>
              <a:rPr lang="fr-FR" sz="2400" b="1" dirty="0" err="1" smtClean="0">
                <a:solidFill>
                  <a:srgbClr val="000000"/>
                </a:solidFill>
                <a:latin typeface="Gill Sans MT" panose="020B0502020104020203" pitchFamily="34" charset="0"/>
              </a:rPr>
              <a:t>WSs</a:t>
            </a:r>
            <a:endParaRPr lang="fr-FR" sz="2400" b="1" dirty="0" smtClean="0">
              <a:solidFill>
                <a:srgbClr val="000000"/>
              </a:solidFill>
              <a:latin typeface="Gill Sans MT" panose="020B0502020104020203" pitchFamily="34" charset="0"/>
            </a:endParaRPr>
          </a:p>
          <a:p>
            <a:r>
              <a:rPr lang="fr-FR" sz="2400" b="1" dirty="0" smtClean="0">
                <a:solidFill>
                  <a:srgbClr val="000000"/>
                </a:solidFill>
                <a:latin typeface="Gill Sans MT" panose="020B0502020104020203" pitchFamily="34" charset="0"/>
              </a:rPr>
              <a:t>3    </a:t>
            </a:r>
            <a:r>
              <a:rPr lang="fr-FR" sz="2400" b="1" dirty="0" err="1" smtClean="0">
                <a:solidFill>
                  <a:srgbClr val="000000"/>
                </a:solidFill>
                <a:latin typeface="Gill Sans MT" panose="020B0502020104020203" pitchFamily="34" charset="0"/>
              </a:rPr>
              <a:t>Side</a:t>
            </a:r>
            <a:r>
              <a:rPr lang="fr-FR" sz="2400" b="1" dirty="0" smtClean="0">
                <a:solidFill>
                  <a:srgbClr val="000000"/>
                </a:solidFill>
                <a:latin typeface="Gill Sans MT" panose="020B0502020104020203" pitchFamily="34" charset="0"/>
              </a:rPr>
              <a:t> Events / Sessions</a:t>
            </a:r>
            <a:endParaRPr lang="fr-FR" sz="2400" b="1" dirty="0">
              <a:solidFill>
                <a:srgbClr val="000000"/>
              </a:solidFill>
              <a:latin typeface="Gill Sans MT" panose="020B0502020104020203" pitchFamily="34" charset="0"/>
            </a:endParaRPr>
          </a:p>
        </p:txBody>
      </p:sp>
      <p:pic>
        <p:nvPicPr>
          <p:cNvPr id="16" name="Picture 15"/>
          <p:cNvPicPr>
            <a:picLocks noChangeAspect="1"/>
          </p:cNvPicPr>
          <p:nvPr/>
        </p:nvPicPr>
        <p:blipFill rotWithShape="1">
          <a:blip r:embed="rId9" cstate="email">
            <a:extLst>
              <a:ext uri="{28A0092B-C50C-407E-A947-70E740481C1C}">
                <a14:useLocalDpi xmlns:a14="http://schemas.microsoft.com/office/drawing/2010/main"/>
              </a:ext>
            </a:extLst>
          </a:blip>
          <a:srcRect b="8819"/>
          <a:stretch/>
        </p:blipFill>
        <p:spPr>
          <a:xfrm>
            <a:off x="8264526" y="1066183"/>
            <a:ext cx="3547262" cy="4421506"/>
          </a:xfrm>
          <a:prstGeom prst="rect">
            <a:avLst/>
          </a:prstGeom>
        </p:spPr>
      </p:pic>
      <p:sp>
        <p:nvSpPr>
          <p:cNvPr id="2" name="Rectangle 1"/>
          <p:cNvSpPr/>
          <p:nvPr/>
        </p:nvSpPr>
        <p:spPr>
          <a:xfrm>
            <a:off x="8289126" y="5512038"/>
            <a:ext cx="3624968" cy="800219"/>
          </a:xfrm>
          <a:prstGeom prst="rect">
            <a:avLst/>
          </a:prstGeom>
        </p:spPr>
        <p:txBody>
          <a:bodyPr wrap="square">
            <a:spAutoFit/>
          </a:bodyPr>
          <a:lstStyle/>
          <a:p>
            <a:r>
              <a:rPr lang="en-US" altLang="en-US" sz="1400" dirty="0"/>
              <a:t>Historical Evolution, advancements and implementation activities. 500 hard copies distributed from Sep. 2015 to Oct. 201</a:t>
            </a:r>
            <a:r>
              <a:rPr lang="en-US" altLang="en-US" dirty="0"/>
              <a:t>7</a:t>
            </a:r>
            <a:endParaRPr lang="fr-FR" dirty="0"/>
          </a:p>
        </p:txBody>
      </p:sp>
      <p:pic>
        <p:nvPicPr>
          <p:cNvPr id="17" name="Picture 6" descr="RÃ©sultat de recherche d'images pour &quot;blue arrow &quot;"/>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19065106">
            <a:off x="3735499" y="1634840"/>
            <a:ext cx="1446475" cy="73828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RÃ©sultat de recherche d'images pour &quot;blue arrow &quot;"/>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097123">
            <a:off x="3579072" y="2748822"/>
            <a:ext cx="1636253" cy="83515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RÃ©sultat de recherche d'images pour &quot;blue arrow &quot;"/>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rot="3335429">
            <a:off x="450180" y="3115170"/>
            <a:ext cx="1036415" cy="79203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5003372" y="2419181"/>
            <a:ext cx="3223167" cy="1138773"/>
          </a:xfrm>
          <a:prstGeom prst="rect">
            <a:avLst/>
          </a:prstGeom>
        </p:spPr>
        <p:txBody>
          <a:bodyPr wrap="square">
            <a:spAutoFit/>
          </a:bodyPr>
          <a:lstStyle/>
          <a:p>
            <a:pPr lvl="0"/>
            <a:r>
              <a:rPr lang="en-GB" sz="1400" b="1" dirty="0">
                <a:latin typeface="Gill Sans MT" panose="020B0502020104020203" pitchFamily="34" charset="0"/>
              </a:rPr>
              <a:t>International Conference on Ecohydrology for Security of Aquatic Ecosystems and Societies</a:t>
            </a:r>
            <a:r>
              <a:rPr lang="en-GB" sz="1400" dirty="0">
                <a:latin typeface="Gill Sans MT" panose="020B0502020104020203" pitchFamily="34" charset="0"/>
              </a:rPr>
              <a:t>, Campos de </a:t>
            </a:r>
            <a:r>
              <a:rPr lang="en-GB" sz="1400" dirty="0" err="1">
                <a:latin typeface="Gill Sans MT" panose="020B0502020104020203" pitchFamily="34" charset="0"/>
              </a:rPr>
              <a:t>Goytacazes</a:t>
            </a:r>
            <a:r>
              <a:rPr lang="en-GB" sz="1400" dirty="0">
                <a:latin typeface="Gill Sans MT" panose="020B0502020104020203" pitchFamily="34" charset="0"/>
              </a:rPr>
              <a:t>, Brazil, March 2017</a:t>
            </a:r>
            <a:endParaRPr lang="en-US" sz="2000" b="1" dirty="0" smtClean="0">
              <a:solidFill>
                <a:srgbClr val="000000"/>
              </a:solidFill>
              <a:latin typeface="Arial" panose="020B0604020202020204" pitchFamily="34" charset="0"/>
              <a:ea typeface="Calibri" panose="020F0502020204030204"/>
            </a:endParaRPr>
          </a:p>
          <a:p>
            <a:endParaRPr lang="en-US" sz="1200" dirty="0">
              <a:latin typeface="Gill Sans MT" panose="020B0502020104020203" pitchFamily="34" charset="0"/>
            </a:endParaRPr>
          </a:p>
        </p:txBody>
      </p:sp>
      <p:sp>
        <p:nvSpPr>
          <p:cNvPr id="23" name="Rectangle 22"/>
          <p:cNvSpPr/>
          <p:nvPr/>
        </p:nvSpPr>
        <p:spPr>
          <a:xfrm>
            <a:off x="5031660" y="3588364"/>
            <a:ext cx="3223167" cy="954107"/>
          </a:xfrm>
          <a:prstGeom prst="rect">
            <a:avLst/>
          </a:prstGeom>
        </p:spPr>
        <p:txBody>
          <a:bodyPr wrap="square">
            <a:spAutoFit/>
          </a:bodyPr>
          <a:lstStyle/>
          <a:p>
            <a:pPr lvl="0"/>
            <a:r>
              <a:rPr lang="en-US" sz="1400" b="1" dirty="0" smtClean="0">
                <a:solidFill>
                  <a:prstClr val="black"/>
                </a:solidFill>
                <a:latin typeface="Gill Sans MT" panose="020B0502020104020203" pitchFamily="34" charset="0"/>
              </a:rPr>
              <a:t>International </a:t>
            </a:r>
            <a:r>
              <a:rPr lang="en-US" sz="1400" b="1" dirty="0">
                <a:solidFill>
                  <a:prstClr val="black"/>
                </a:solidFill>
                <a:latin typeface="Gill Sans MT" panose="020B0502020104020203" pitchFamily="34" charset="0"/>
              </a:rPr>
              <a:t>Symposium on Ecohydrology for the Circular Economy and Nature Based Solutions</a:t>
            </a:r>
            <a:r>
              <a:rPr lang="en-US" sz="1400" dirty="0">
                <a:solidFill>
                  <a:prstClr val="black"/>
                </a:solidFill>
                <a:latin typeface="Gill Sans MT" panose="020B0502020104020203" pitchFamily="34" charset="0"/>
              </a:rPr>
              <a:t>, Lodz, Poland, September 2017</a:t>
            </a:r>
          </a:p>
        </p:txBody>
      </p:sp>
      <p:sp>
        <p:nvSpPr>
          <p:cNvPr id="24" name="Rectangle 23"/>
          <p:cNvSpPr/>
          <p:nvPr/>
        </p:nvSpPr>
        <p:spPr>
          <a:xfrm>
            <a:off x="1190285" y="3794552"/>
            <a:ext cx="3223167" cy="954107"/>
          </a:xfrm>
          <a:prstGeom prst="rect">
            <a:avLst/>
          </a:prstGeom>
        </p:spPr>
        <p:txBody>
          <a:bodyPr wrap="square">
            <a:spAutoFit/>
          </a:bodyPr>
          <a:lstStyle/>
          <a:p>
            <a:pPr lvl="0"/>
            <a:r>
              <a:rPr lang="en-US" sz="1400" b="1" dirty="0">
                <a:latin typeface="Gill Sans MT" panose="020B0502020104020203" pitchFamily="34" charset="0"/>
              </a:rPr>
              <a:t>Session on “Ecohydrology for sustainability and water security in Africa”, 6th Edition of the Africa Water Week</a:t>
            </a:r>
            <a:r>
              <a:rPr lang="en-US" sz="1400" dirty="0">
                <a:latin typeface="Gill Sans MT" panose="020B0502020104020203" pitchFamily="34" charset="0"/>
              </a:rPr>
              <a:t>, </a:t>
            </a:r>
            <a:r>
              <a:rPr lang="en-US" sz="1400" dirty="0" smtClean="0">
                <a:latin typeface="Gill Sans MT" panose="020B0502020104020203" pitchFamily="34" charset="0"/>
              </a:rPr>
              <a:t>Tanzania</a:t>
            </a:r>
            <a:r>
              <a:rPr lang="en-US" sz="1400" dirty="0">
                <a:latin typeface="Gill Sans MT" panose="020B0502020104020203" pitchFamily="34" charset="0"/>
              </a:rPr>
              <a:t>, May-June 2016</a:t>
            </a:r>
            <a:endParaRPr lang="en-US" sz="1400" dirty="0">
              <a:solidFill>
                <a:prstClr val="black"/>
              </a:solidFill>
              <a:latin typeface="Gill Sans MT" panose="020B0502020104020203" pitchFamily="34" charset="0"/>
            </a:endParaRPr>
          </a:p>
        </p:txBody>
      </p:sp>
      <p:sp>
        <p:nvSpPr>
          <p:cNvPr id="25" name="TextBox 24"/>
          <p:cNvSpPr txBox="1"/>
          <p:nvPr/>
        </p:nvSpPr>
        <p:spPr>
          <a:xfrm rot="16200000">
            <a:off x="-1407008" y="3340101"/>
            <a:ext cx="3398790" cy="584775"/>
          </a:xfrm>
          <a:prstGeom prst="rect">
            <a:avLst/>
          </a:prstGeom>
          <a:solidFill>
            <a:srgbClr val="E19B07"/>
          </a:solidFill>
          <a:ln>
            <a:solidFill>
              <a:srgbClr val="E19B07"/>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5</a:t>
            </a:r>
            <a:endParaRPr lang="fr-FR" sz="3200" b="1" dirty="0">
              <a:solidFill>
                <a:schemeClr val="bg1"/>
              </a:solidFill>
              <a:latin typeface="Gill Sans MT" panose="020B0502020104020203" pitchFamily="34" charset="0"/>
            </a:endParaRPr>
          </a:p>
        </p:txBody>
      </p:sp>
      <p:pic>
        <p:nvPicPr>
          <p:cNvPr id="26" name="Picture 9"/>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71593" y="115933"/>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83035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656" y="9723"/>
            <a:ext cx="10515600" cy="1108177"/>
          </a:xfrm>
        </p:spPr>
        <p:txBody>
          <a:bodyPr>
            <a:normAutofit/>
          </a:bodyPr>
          <a:lstStyle/>
          <a:p>
            <a:pPr algn="ctr"/>
            <a:r>
              <a:rPr lang="en-US" sz="2800" b="1" dirty="0">
                <a:solidFill>
                  <a:srgbClr val="E19B07"/>
                </a:solidFill>
                <a:latin typeface="Gill Sans MT" panose="020B0502020104020203" pitchFamily="34" charset="0"/>
              </a:rPr>
              <a:t>Theme 5:  Ecohydrology Demonstration sites</a:t>
            </a:r>
            <a:endParaRPr lang="fr-FR" sz="2800" b="1" dirty="0">
              <a:solidFill>
                <a:srgbClr val="E19B07"/>
              </a:solidFill>
              <a:latin typeface="Gill Sans MT" panose="020B0502020104020203" pitchFamily="34" charset="0"/>
            </a:endParaRPr>
          </a:p>
        </p:txBody>
      </p:sp>
      <p:sp>
        <p:nvSpPr>
          <p:cNvPr id="3" name="Rectangle 36"/>
          <p:cNvSpPr>
            <a:spLocks noChangeArrowheads="1"/>
          </p:cNvSpPr>
          <p:nvPr/>
        </p:nvSpPr>
        <p:spPr bwMode="auto">
          <a:xfrm>
            <a:off x="622300" y="1053444"/>
            <a:ext cx="13933712" cy="73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8" name="TextBox 7"/>
          <p:cNvSpPr txBox="1"/>
          <p:nvPr/>
        </p:nvSpPr>
        <p:spPr>
          <a:xfrm>
            <a:off x="1622294" y="1373719"/>
            <a:ext cx="3351128" cy="923330"/>
          </a:xfrm>
          <a:prstGeom prst="rect">
            <a:avLst/>
          </a:prstGeom>
          <a:noFill/>
        </p:spPr>
        <p:txBody>
          <a:bodyPr wrap="square" rtlCol="0">
            <a:spAutoFit/>
          </a:bodyPr>
          <a:lstStyle/>
          <a:p>
            <a:r>
              <a:rPr lang="en-US" b="1" dirty="0" smtClean="0"/>
              <a:t>Ecohydrology Web Platform</a:t>
            </a:r>
          </a:p>
          <a:p>
            <a:r>
              <a:rPr lang="en-US" dirty="0" smtClean="0"/>
              <a:t>Operational since 2016</a:t>
            </a:r>
          </a:p>
          <a:p>
            <a:r>
              <a:rPr lang="en-US" dirty="0" smtClean="0">
                <a:solidFill>
                  <a:srgbClr val="0070C0"/>
                </a:solidFill>
                <a:hlinkClick r:id="rId2" action="ppaction://hlinkpres?slideindex=1&amp;slidetitle="/>
              </a:rPr>
              <a:t>ecohydrology-ihp.org</a:t>
            </a:r>
            <a:endParaRPr lang="en-GB" dirty="0">
              <a:solidFill>
                <a:srgbClr val="0070C0"/>
              </a:solidFill>
            </a:endParaRPr>
          </a:p>
        </p:txBody>
      </p:sp>
      <p:pic>
        <p:nvPicPr>
          <p:cNvPr id="1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4795" y="2552186"/>
            <a:ext cx="4475881" cy="28770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4" name="Picture 2" descr="http://www.unesco.org/new/fileadmin/MULTIMEDIA/FIELD/Brasilia/images/sc_ecohydrology_logo_en.gif"/>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883351" y="188914"/>
            <a:ext cx="827087"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rot="16200000">
            <a:off x="-1407008" y="3340101"/>
            <a:ext cx="3398790" cy="584775"/>
          </a:xfrm>
          <a:prstGeom prst="rect">
            <a:avLst/>
          </a:prstGeom>
          <a:solidFill>
            <a:srgbClr val="E19B07"/>
          </a:solidFill>
          <a:ln>
            <a:solidFill>
              <a:srgbClr val="E19B07"/>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5</a:t>
            </a:r>
            <a:endParaRPr lang="fr-FR" sz="3200" b="1" dirty="0">
              <a:solidFill>
                <a:schemeClr val="bg1"/>
              </a:solidFill>
              <a:latin typeface="Gill Sans MT" panose="020B0502020104020203"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02290707"/>
              </p:ext>
            </p:extLst>
          </p:nvPr>
        </p:nvGraphicFramePr>
        <p:xfrm>
          <a:off x="5800697" y="806451"/>
          <a:ext cx="5668866" cy="5989823"/>
        </p:xfrm>
        <a:graphic>
          <a:graphicData uri="http://schemas.openxmlformats.org/drawingml/2006/table">
            <a:tbl>
              <a:tblPr/>
              <a:tblGrid>
                <a:gridCol w="1511697">
                  <a:extLst>
                    <a:ext uri="{9D8B030D-6E8A-4147-A177-3AD203B41FA5}">
                      <a16:colId xmlns:a16="http://schemas.microsoft.com/office/drawing/2014/main" val="755439292"/>
                    </a:ext>
                  </a:extLst>
                </a:gridCol>
                <a:gridCol w="1511697">
                  <a:extLst>
                    <a:ext uri="{9D8B030D-6E8A-4147-A177-3AD203B41FA5}">
                      <a16:colId xmlns:a16="http://schemas.microsoft.com/office/drawing/2014/main" val="3552099070"/>
                    </a:ext>
                  </a:extLst>
                </a:gridCol>
                <a:gridCol w="1511697">
                  <a:extLst>
                    <a:ext uri="{9D8B030D-6E8A-4147-A177-3AD203B41FA5}">
                      <a16:colId xmlns:a16="http://schemas.microsoft.com/office/drawing/2014/main" val="2031267906"/>
                    </a:ext>
                  </a:extLst>
                </a:gridCol>
                <a:gridCol w="1133775">
                  <a:extLst>
                    <a:ext uri="{9D8B030D-6E8A-4147-A177-3AD203B41FA5}">
                      <a16:colId xmlns:a16="http://schemas.microsoft.com/office/drawing/2014/main" val="4133738270"/>
                    </a:ext>
                  </a:extLst>
                </a:gridCol>
              </a:tblGrid>
              <a:tr h="144237">
                <a:tc gridSpan="4">
                  <a:txBody>
                    <a:bodyPr/>
                    <a:lstStyle/>
                    <a:p>
                      <a:pPr algn="ctr" rtl="0" fontAlgn="ctr"/>
                      <a:r>
                        <a:rPr lang="en-GB" sz="900" b="1" i="0" u="none" strike="noStrike">
                          <a:solidFill>
                            <a:srgbClr val="FFFFFF"/>
                          </a:solidFill>
                          <a:effectLst/>
                          <a:latin typeface="Calibri" panose="020F0502020204030204"/>
                        </a:rPr>
                        <a:t>ECOHYDROLOGY DEMONSTRATION SITES</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33058259"/>
                  </a:ext>
                </a:extLst>
              </a:tr>
              <a:tr h="185138">
                <a:tc>
                  <a:txBody>
                    <a:bodyPr/>
                    <a:lstStyle/>
                    <a:p>
                      <a:pPr algn="ctr" rtl="0" fontAlgn="ctr"/>
                      <a:r>
                        <a:rPr lang="en-GB" sz="900" b="1" i="0" u="none" strike="noStrike">
                          <a:solidFill>
                            <a:srgbClr val="FFFFFF"/>
                          </a:solidFill>
                          <a:effectLst/>
                          <a:latin typeface="Calibri" panose="020F0502020204030204"/>
                        </a:rPr>
                        <a:t>Region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GB" sz="900" b="1" i="0" u="none" strike="noStrike">
                          <a:solidFill>
                            <a:srgbClr val="FFFFFF"/>
                          </a:solidFill>
                          <a:effectLst/>
                          <a:latin typeface="Calibri" panose="020F0502020204030204"/>
                        </a:rPr>
                        <a:t>Site</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GB" sz="900" b="1" i="0" u="none" strike="noStrike">
                          <a:solidFill>
                            <a:srgbClr val="FFFFFF"/>
                          </a:solidFill>
                          <a:effectLst/>
                          <a:latin typeface="Calibri" panose="020F0502020204030204"/>
                        </a:rPr>
                        <a:t>Country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tc>
                  <a:txBody>
                    <a:bodyPr/>
                    <a:lstStyle/>
                    <a:p>
                      <a:pPr algn="ctr" rtl="0" fontAlgn="ctr"/>
                      <a:r>
                        <a:rPr lang="en-GB" sz="800" b="1" i="0" u="none" strike="noStrike">
                          <a:solidFill>
                            <a:srgbClr val="FFFFFF"/>
                          </a:solidFill>
                          <a:effectLst/>
                          <a:latin typeface="Calibri" panose="020F0502020204030204"/>
                        </a:rPr>
                        <a:t>Downloads Count</a:t>
                      </a:r>
                    </a:p>
                  </a:txBody>
                  <a:tcPr marL="7245" marR="7245" marT="724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3504808316"/>
                  </a:ext>
                </a:extLst>
              </a:tr>
              <a:tr h="134949">
                <a:tc rowSpan="4">
                  <a:txBody>
                    <a:bodyPr/>
                    <a:lstStyle/>
                    <a:p>
                      <a:pPr algn="l" rtl="0" fontAlgn="ctr"/>
                      <a:r>
                        <a:rPr lang="en-GB" sz="1000" b="0" i="0" u="none" strike="noStrike" dirty="0">
                          <a:solidFill>
                            <a:srgbClr val="000000"/>
                          </a:solidFill>
                          <a:effectLst/>
                          <a:latin typeface="Calibri" panose="020F0502020204030204"/>
                        </a:rPr>
                        <a:t>Latin America &amp; Caribbean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l" rtl="0" fontAlgn="ctr"/>
                      <a:r>
                        <a:rPr lang="en-GB" sz="1000" b="0" i="0" u="none" strike="noStrike">
                          <a:solidFill>
                            <a:srgbClr val="000000"/>
                          </a:solidFill>
                          <a:effectLst/>
                          <a:latin typeface="Calibri" panose="020F0502020204030204"/>
                        </a:rPr>
                        <a:t>CATACOCHA-PALTAS</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a:solidFill>
                            <a:srgbClr val="000000"/>
                          </a:solidFill>
                          <a:effectLst/>
                          <a:latin typeface="Calibri" panose="020F0502020204030204"/>
                        </a:rPr>
                        <a:t>Ecuador</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dirty="0">
                          <a:solidFill>
                            <a:srgbClr val="000000"/>
                          </a:solidFill>
                          <a:effectLst/>
                          <a:latin typeface="Calibri" panose="020F0502020204030204"/>
                        </a:rPr>
                        <a:t>169</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extLst>
                  <a:ext uri="{0D108BD9-81ED-4DB2-BD59-A6C34878D82A}">
                    <a16:rowId xmlns:a16="http://schemas.microsoft.com/office/drawing/2014/main" val="2781844944"/>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VICTORIA POND WETLAND</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a:solidFill>
                            <a:srgbClr val="000000"/>
                          </a:solidFill>
                          <a:effectLst/>
                          <a:latin typeface="Calibri" panose="020F0502020204030204"/>
                        </a:rPr>
                        <a:t>Bahamas</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dirty="0">
                          <a:solidFill>
                            <a:srgbClr val="000000"/>
                          </a:solidFill>
                          <a:effectLst/>
                          <a:latin typeface="Calibri" panose="020F0502020204030204"/>
                        </a:rPr>
                        <a:t>246</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extLst>
                  <a:ext uri="{0D108BD9-81ED-4DB2-BD59-A6C34878D82A}">
                    <a16:rowId xmlns:a16="http://schemas.microsoft.com/office/drawing/2014/main" val="2947142998"/>
                  </a:ext>
                </a:extLst>
              </a:tr>
              <a:tr h="263774">
                <a:tc vMerge="1">
                  <a:txBody>
                    <a:bodyPr/>
                    <a:lstStyle/>
                    <a:p>
                      <a:endParaRPr lang="en-GB"/>
                    </a:p>
                  </a:txBody>
                  <a:tcPr/>
                </a:tc>
                <a:tc>
                  <a:txBody>
                    <a:bodyPr/>
                    <a:lstStyle/>
                    <a:p>
                      <a:pPr algn="l" rtl="0" fontAlgn="ctr"/>
                      <a:r>
                        <a:rPr lang="es-ES" sz="1000" b="0" i="0" u="none" strike="noStrike">
                          <a:solidFill>
                            <a:srgbClr val="000000"/>
                          </a:solidFill>
                          <a:effectLst/>
                          <a:latin typeface="Calibri" panose="020F0502020204030204"/>
                        </a:rPr>
                        <a:t>SAN MARTÍN DE LOS ANDES - NEUQUÉN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a:solidFill>
                            <a:srgbClr val="000000"/>
                          </a:solidFill>
                          <a:effectLst/>
                          <a:latin typeface="Calibri" panose="020F0502020204030204"/>
                        </a:rPr>
                        <a:t>Argentina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dirty="0">
                          <a:solidFill>
                            <a:srgbClr val="000000"/>
                          </a:solidFill>
                          <a:effectLst/>
                          <a:latin typeface="Calibri" panose="020F0502020204030204"/>
                        </a:rPr>
                        <a:t>259</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extLst>
                  <a:ext uri="{0D108BD9-81ED-4DB2-BD59-A6C34878D82A}">
                    <a16:rowId xmlns:a16="http://schemas.microsoft.com/office/drawing/2014/main" val="3005369216"/>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RANA-ICE STUDY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a:solidFill>
                            <a:srgbClr val="000000"/>
                          </a:solidFill>
                          <a:effectLst/>
                          <a:latin typeface="Calibri" panose="020F0502020204030204"/>
                        </a:rPr>
                        <a:t>Costa Rica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tc>
                  <a:txBody>
                    <a:bodyPr/>
                    <a:lstStyle/>
                    <a:p>
                      <a:pPr algn="ctr" rtl="0" fontAlgn="ctr"/>
                      <a:r>
                        <a:rPr lang="en-GB" sz="1000" b="0" i="0" u="none" strike="noStrike" dirty="0">
                          <a:solidFill>
                            <a:srgbClr val="000000"/>
                          </a:solidFill>
                          <a:effectLst/>
                          <a:latin typeface="Calibri" panose="020F0502020204030204"/>
                        </a:rPr>
                        <a:t>270</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9CDE5"/>
                    </a:solidFill>
                  </a:tcPr>
                </a:tc>
                <a:extLst>
                  <a:ext uri="{0D108BD9-81ED-4DB2-BD59-A6C34878D82A}">
                    <a16:rowId xmlns:a16="http://schemas.microsoft.com/office/drawing/2014/main" val="3816695749"/>
                  </a:ext>
                </a:extLst>
              </a:tr>
              <a:tr h="134949">
                <a:tc rowSpan="3">
                  <a:txBody>
                    <a:bodyPr/>
                    <a:lstStyle/>
                    <a:p>
                      <a:pPr algn="l" rtl="0" fontAlgn="ctr"/>
                      <a:r>
                        <a:rPr lang="en-GB" sz="1000" b="0" i="0" u="none" strike="noStrike" dirty="0">
                          <a:solidFill>
                            <a:srgbClr val="000000"/>
                          </a:solidFill>
                          <a:effectLst/>
                          <a:latin typeface="Calibri" panose="020F0502020204030204"/>
                        </a:rPr>
                        <a:t>Africa</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a:txBody>
                    <a:bodyPr/>
                    <a:lstStyle/>
                    <a:p>
                      <a:pPr algn="l" rtl="0" fontAlgn="ctr"/>
                      <a:r>
                        <a:rPr lang="en-GB" sz="1000" b="0" i="0" u="none" strike="noStrike">
                          <a:solidFill>
                            <a:srgbClr val="000000"/>
                          </a:solidFill>
                          <a:effectLst/>
                          <a:latin typeface="Calibri" panose="020F0502020204030204"/>
                        </a:rPr>
                        <a:t>NAIVASHA BASIN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a:txBody>
                    <a:bodyPr/>
                    <a:lstStyle/>
                    <a:p>
                      <a:pPr algn="ctr" rtl="0" fontAlgn="ctr"/>
                      <a:r>
                        <a:rPr lang="en-GB" sz="1000" b="0" i="0" u="none" strike="noStrike">
                          <a:solidFill>
                            <a:srgbClr val="000000"/>
                          </a:solidFill>
                          <a:effectLst/>
                          <a:latin typeface="Calibri" panose="020F0502020204030204"/>
                        </a:rPr>
                        <a:t>Kenya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a:txBody>
                    <a:bodyPr/>
                    <a:lstStyle/>
                    <a:p>
                      <a:pPr algn="ctr" rtl="0" fontAlgn="ctr"/>
                      <a:r>
                        <a:rPr lang="en-GB" sz="1000" b="0" i="0" u="none" strike="noStrike" dirty="0">
                          <a:solidFill>
                            <a:srgbClr val="000000"/>
                          </a:solidFill>
                          <a:effectLst/>
                          <a:latin typeface="Calibri" panose="020F0502020204030204"/>
                        </a:rPr>
                        <a:t>372</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extLst>
                  <a:ext uri="{0D108BD9-81ED-4DB2-BD59-A6C34878D82A}">
                    <a16:rowId xmlns:a16="http://schemas.microsoft.com/office/drawing/2014/main" val="3226174249"/>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ASELLA CITY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rowSpan="2">
                  <a:txBody>
                    <a:bodyPr/>
                    <a:lstStyle/>
                    <a:p>
                      <a:pPr algn="ctr" rtl="0" fontAlgn="ctr"/>
                      <a:r>
                        <a:rPr lang="en-GB" sz="1000" b="0" i="0" u="none" strike="noStrike">
                          <a:solidFill>
                            <a:srgbClr val="000000"/>
                          </a:solidFill>
                          <a:effectLst/>
                          <a:latin typeface="Calibri" panose="020F0502020204030204"/>
                        </a:rPr>
                        <a:t>Ethiopia</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a:txBody>
                    <a:bodyPr/>
                    <a:lstStyle/>
                    <a:p>
                      <a:pPr algn="ctr" rtl="0" fontAlgn="ctr"/>
                      <a:r>
                        <a:rPr lang="en-GB" sz="1000" b="0" i="0" u="none" strike="noStrike" dirty="0">
                          <a:solidFill>
                            <a:srgbClr val="000000"/>
                          </a:solidFill>
                          <a:effectLst/>
                          <a:latin typeface="Calibri" panose="020F0502020204030204"/>
                        </a:rPr>
                        <a:t>283</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extLst>
                  <a:ext uri="{0D108BD9-81ED-4DB2-BD59-A6C34878D82A}">
                    <a16:rowId xmlns:a16="http://schemas.microsoft.com/office/drawing/2014/main" val="710442011"/>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RIBB WATERSHED &amp; LAKE TANA SHORE</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tc vMerge="1">
                  <a:txBody>
                    <a:bodyPr/>
                    <a:lstStyle/>
                    <a:p>
                      <a:endParaRPr lang="en-GB"/>
                    </a:p>
                  </a:txBody>
                  <a:tcPr/>
                </a:tc>
                <a:tc>
                  <a:txBody>
                    <a:bodyPr/>
                    <a:lstStyle/>
                    <a:p>
                      <a:pPr algn="ctr" rtl="0" fontAlgn="ctr"/>
                      <a:r>
                        <a:rPr lang="en-GB" sz="1000" b="0" i="0" u="none" strike="noStrike" dirty="0">
                          <a:solidFill>
                            <a:srgbClr val="000000"/>
                          </a:solidFill>
                          <a:effectLst/>
                          <a:latin typeface="Calibri" panose="020F0502020204030204"/>
                        </a:rPr>
                        <a:t>760</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9694"/>
                    </a:solidFill>
                  </a:tcPr>
                </a:tc>
                <a:extLst>
                  <a:ext uri="{0D108BD9-81ED-4DB2-BD59-A6C34878D82A}">
                    <a16:rowId xmlns:a16="http://schemas.microsoft.com/office/drawing/2014/main" val="2034177507"/>
                  </a:ext>
                </a:extLst>
              </a:tr>
              <a:tr h="263774">
                <a:tc rowSpan="7">
                  <a:txBody>
                    <a:bodyPr/>
                    <a:lstStyle/>
                    <a:p>
                      <a:pPr algn="l" rtl="0" fontAlgn="ctr"/>
                      <a:r>
                        <a:rPr lang="en-GB" sz="1000" b="0" i="0" u="none" strike="noStrike" dirty="0">
                          <a:solidFill>
                            <a:srgbClr val="000000"/>
                          </a:solidFill>
                          <a:effectLst/>
                          <a:latin typeface="Calibri" panose="020F0502020204030204"/>
                        </a:rPr>
                        <a:t>Asia-Pacific</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l" rtl="0" fontAlgn="ctr"/>
                      <a:r>
                        <a:rPr lang="en-GB" sz="1000" b="0" i="0" u="none" strike="noStrike">
                          <a:solidFill>
                            <a:srgbClr val="000000"/>
                          </a:solidFill>
                          <a:effectLst/>
                          <a:latin typeface="Calibri" panose="020F0502020204030204"/>
                        </a:rPr>
                        <a:t>PUTRAJAYA LAKE AND WETLAND</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a:solidFill>
                            <a:srgbClr val="000000"/>
                          </a:solidFill>
                          <a:effectLst/>
                          <a:latin typeface="Calibri" panose="020F0502020204030204"/>
                        </a:rPr>
                        <a:t>Malaysia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dirty="0">
                          <a:solidFill>
                            <a:srgbClr val="000000"/>
                          </a:solidFill>
                          <a:effectLst/>
                          <a:latin typeface="Calibri" panose="020F0502020204030204"/>
                        </a:rPr>
                        <a:t>293</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212667463"/>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DAVAO CITY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a:solidFill>
                            <a:srgbClr val="000000"/>
                          </a:solidFill>
                          <a:effectLst/>
                          <a:latin typeface="Calibri" panose="020F0502020204030204"/>
                        </a:rPr>
                        <a:t>Philippines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dirty="0">
                          <a:solidFill>
                            <a:srgbClr val="000000"/>
                          </a:solidFill>
                          <a:effectLst/>
                          <a:latin typeface="Calibri" panose="020F0502020204030204"/>
                        </a:rPr>
                        <a:t>321</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021213353"/>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SAGULING RESERVOIR</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a:solidFill>
                            <a:srgbClr val="000000"/>
                          </a:solidFill>
                          <a:effectLst/>
                          <a:latin typeface="Calibri" panose="020F0502020204030204"/>
                        </a:rPr>
                        <a:t>Indonesia</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dirty="0">
                          <a:solidFill>
                            <a:srgbClr val="000000"/>
                          </a:solidFill>
                          <a:effectLst/>
                          <a:latin typeface="Calibri" panose="020F0502020204030204"/>
                        </a:rPr>
                        <a:t>144</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972807373"/>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 METROPOLITAN BEIJING</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rowSpan="2">
                  <a:txBody>
                    <a:bodyPr/>
                    <a:lstStyle/>
                    <a:p>
                      <a:pPr algn="ctr" rtl="0" fontAlgn="ctr"/>
                      <a:r>
                        <a:rPr lang="en-GB" sz="1000" b="0" i="0" u="none" strike="noStrike">
                          <a:solidFill>
                            <a:srgbClr val="000000"/>
                          </a:solidFill>
                          <a:effectLst/>
                          <a:latin typeface="Calibri" panose="020F0502020204030204"/>
                        </a:rPr>
                        <a:t>China</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dirty="0">
                          <a:solidFill>
                            <a:srgbClr val="000000"/>
                          </a:solidFill>
                          <a:effectLst/>
                          <a:latin typeface="Calibri" panose="020F0502020204030204"/>
                        </a:rPr>
                        <a:t>237</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658961459"/>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SANJIANG PLAIN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vMerge="1">
                  <a:txBody>
                    <a:bodyPr/>
                    <a:lstStyle/>
                    <a:p>
                      <a:endParaRPr lang="en-GB"/>
                    </a:p>
                  </a:txBody>
                  <a:tcPr/>
                </a:tc>
                <a:tc>
                  <a:txBody>
                    <a:bodyPr/>
                    <a:lstStyle/>
                    <a:p>
                      <a:pPr algn="ctr" rtl="0" fontAlgn="ctr"/>
                      <a:r>
                        <a:rPr lang="en-GB" sz="1000" b="0" i="0" u="none" strike="noStrike" dirty="0">
                          <a:solidFill>
                            <a:srgbClr val="000000"/>
                          </a:solidFill>
                          <a:effectLst/>
                          <a:latin typeface="Calibri" panose="020F0502020204030204"/>
                        </a:rPr>
                        <a:t>321</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934087722"/>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 MURRAY-DARLING BASIN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rowSpan="2">
                  <a:txBody>
                    <a:bodyPr/>
                    <a:lstStyle/>
                    <a:p>
                      <a:pPr algn="ctr" rtl="0" fontAlgn="ctr"/>
                      <a:r>
                        <a:rPr lang="en-GB" sz="1000" b="0" i="0" u="none" strike="noStrike">
                          <a:solidFill>
                            <a:srgbClr val="000000"/>
                          </a:solidFill>
                          <a:effectLst/>
                          <a:latin typeface="Calibri" panose="020F0502020204030204"/>
                        </a:rPr>
                        <a:t>Australia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a:txBody>
                    <a:bodyPr/>
                    <a:lstStyle/>
                    <a:p>
                      <a:pPr algn="ctr" rtl="0" fontAlgn="ctr"/>
                      <a:r>
                        <a:rPr lang="en-GB" sz="1000" b="0" i="0" u="none" strike="noStrike" dirty="0">
                          <a:solidFill>
                            <a:srgbClr val="000000"/>
                          </a:solidFill>
                          <a:effectLst/>
                          <a:latin typeface="Calibri" panose="020F0502020204030204"/>
                        </a:rPr>
                        <a:t>275</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4181434042"/>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WESTERN SYDNEY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tc vMerge="1">
                  <a:txBody>
                    <a:bodyPr/>
                    <a:lstStyle/>
                    <a:p>
                      <a:endParaRPr lang="en-GB"/>
                    </a:p>
                  </a:txBody>
                  <a:tcPr/>
                </a:tc>
                <a:tc>
                  <a:txBody>
                    <a:bodyPr/>
                    <a:lstStyle/>
                    <a:p>
                      <a:pPr algn="ctr" rtl="0" fontAlgn="ctr"/>
                      <a:r>
                        <a:rPr lang="en-GB" sz="1000" b="0" i="0" u="none" strike="noStrike" dirty="0">
                          <a:solidFill>
                            <a:srgbClr val="000000"/>
                          </a:solidFill>
                          <a:effectLst/>
                          <a:latin typeface="Calibri" panose="020F0502020204030204"/>
                        </a:rPr>
                        <a:t>308</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715966290"/>
                  </a:ext>
                </a:extLst>
              </a:tr>
              <a:tr h="134949">
                <a:tc rowSpan="9">
                  <a:txBody>
                    <a:bodyPr/>
                    <a:lstStyle/>
                    <a:p>
                      <a:pPr algn="l" rtl="0" fontAlgn="ctr"/>
                      <a:r>
                        <a:rPr lang="en-GB" sz="1000" b="0" i="0" u="none" strike="noStrike" dirty="0">
                          <a:solidFill>
                            <a:srgbClr val="000000"/>
                          </a:solidFill>
                          <a:effectLst/>
                          <a:latin typeface="Calibri" panose="020F0502020204030204"/>
                        </a:rPr>
                        <a:t>Europe</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l" rtl="0" fontAlgn="ctr"/>
                      <a:r>
                        <a:rPr lang="en-GB" sz="1000" b="0" i="0" u="none" strike="noStrike">
                          <a:solidFill>
                            <a:srgbClr val="000000"/>
                          </a:solidFill>
                          <a:effectLst/>
                          <a:latin typeface="Calibri" panose="020F0502020204030204"/>
                        </a:rPr>
                        <a:t>TRASIMENO LAKE</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Italy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247</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1574301012"/>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CONSTRUCTED POROUS RIFFLE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France</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26</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82656950"/>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KAŠTELA BAY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Croatia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286</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2966702224"/>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GUADIANA ESTUARY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Portugal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266</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445395886"/>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NORRSTRÖM DRAINAGE BASIN</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Sweden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309</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1989560988"/>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KIELSTAU  CATCHMENT</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a:solidFill>
                            <a:srgbClr val="000000"/>
                          </a:solidFill>
                          <a:effectLst/>
                          <a:latin typeface="Calibri" panose="020F0502020204030204"/>
                        </a:rPr>
                        <a:t>Germany</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459</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365768509"/>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NER RIVER</a:t>
                      </a:r>
                    </a:p>
                  </a:txBody>
                  <a:tcPr marL="7245" marR="7245" marT="724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rowSpan="3">
                  <a:txBody>
                    <a:bodyPr/>
                    <a:lstStyle/>
                    <a:p>
                      <a:pPr algn="ctr" rtl="0" fontAlgn="ctr"/>
                      <a:r>
                        <a:rPr lang="en-GB" sz="1000" b="0" i="0" u="none" strike="noStrike">
                          <a:solidFill>
                            <a:srgbClr val="000000"/>
                          </a:solidFill>
                          <a:effectLst/>
                          <a:latin typeface="Calibri" panose="020F0502020204030204"/>
                        </a:rPr>
                        <a:t>Poland </a:t>
                      </a:r>
                    </a:p>
                  </a:txBody>
                  <a:tcPr marL="7245" marR="7245" marT="724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a:txBody>
                    <a:bodyPr/>
                    <a:lstStyle/>
                    <a:p>
                      <a:pPr algn="ctr" rtl="0" fontAlgn="ctr"/>
                      <a:r>
                        <a:rPr lang="en-GB" sz="1000" b="0" i="0" u="none" strike="noStrike" dirty="0">
                          <a:solidFill>
                            <a:srgbClr val="000000"/>
                          </a:solidFill>
                          <a:effectLst/>
                          <a:latin typeface="Calibri" panose="020F0502020204030204"/>
                        </a:rPr>
                        <a:t>266</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1668671127"/>
                  </a:ext>
                </a:extLst>
              </a:tr>
              <a:tr h="134949">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SOKOLOWKA RIVER</a:t>
                      </a:r>
                    </a:p>
                  </a:txBody>
                  <a:tcPr marL="7245" marR="7245" marT="724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vMerge="1">
                  <a:txBody>
                    <a:bodyPr/>
                    <a:lstStyle/>
                    <a:p>
                      <a:endParaRPr lang="en-GB"/>
                    </a:p>
                  </a:txBody>
                  <a:tcPr/>
                </a:tc>
                <a:tc>
                  <a:txBody>
                    <a:bodyPr/>
                    <a:lstStyle/>
                    <a:p>
                      <a:pPr algn="ctr" rtl="0" fontAlgn="ctr"/>
                      <a:r>
                        <a:rPr lang="en-GB" sz="1000" b="0" i="0" u="none" strike="noStrike" dirty="0">
                          <a:solidFill>
                            <a:srgbClr val="000000"/>
                          </a:solidFill>
                          <a:effectLst/>
                          <a:latin typeface="Calibri" panose="020F0502020204030204"/>
                        </a:rPr>
                        <a:t>440</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863950985"/>
                  </a:ext>
                </a:extLst>
              </a:tr>
              <a:tr h="263774">
                <a:tc vMerge="1">
                  <a:txBody>
                    <a:bodyPr/>
                    <a:lstStyle/>
                    <a:p>
                      <a:endParaRPr lang="en-GB"/>
                    </a:p>
                  </a:txBody>
                  <a:tcPr/>
                </a:tc>
                <a:tc>
                  <a:txBody>
                    <a:bodyPr/>
                    <a:lstStyle/>
                    <a:p>
                      <a:pPr algn="l" rtl="0" fontAlgn="ctr"/>
                      <a:r>
                        <a:rPr lang="en-GB" sz="1000" b="0" i="0" u="none" strike="noStrike">
                          <a:solidFill>
                            <a:srgbClr val="000000"/>
                          </a:solidFill>
                          <a:effectLst/>
                          <a:latin typeface="Calibri" panose="020F0502020204030204"/>
                        </a:rPr>
                        <a:t>PILICA RIVER CATCHMENT</a:t>
                      </a:r>
                    </a:p>
                  </a:txBody>
                  <a:tcPr marL="7245" marR="7245" marT="724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tc vMerge="1">
                  <a:txBody>
                    <a:bodyPr/>
                    <a:lstStyle/>
                    <a:p>
                      <a:endParaRPr lang="en-GB"/>
                    </a:p>
                  </a:txBody>
                  <a:tcPr/>
                </a:tc>
                <a:tc>
                  <a:txBody>
                    <a:bodyPr/>
                    <a:lstStyle/>
                    <a:p>
                      <a:pPr algn="ctr" rtl="0" fontAlgn="ctr"/>
                      <a:r>
                        <a:rPr lang="en-GB" sz="1000" b="0" i="0" u="none" strike="noStrike" dirty="0">
                          <a:solidFill>
                            <a:srgbClr val="000000"/>
                          </a:solidFill>
                          <a:effectLst/>
                          <a:latin typeface="Calibri" panose="020F0502020204030204"/>
                        </a:rPr>
                        <a:t>268</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C1DA"/>
                    </a:solidFill>
                  </a:tcPr>
                </a:tc>
                <a:extLst>
                  <a:ext uri="{0D108BD9-81ED-4DB2-BD59-A6C34878D82A}">
                    <a16:rowId xmlns:a16="http://schemas.microsoft.com/office/drawing/2014/main" val="231240920"/>
                  </a:ext>
                </a:extLst>
              </a:tr>
              <a:tr h="521424">
                <a:tc>
                  <a:txBody>
                    <a:bodyPr/>
                    <a:lstStyle/>
                    <a:p>
                      <a:pPr algn="l" rtl="0" fontAlgn="ctr"/>
                      <a:r>
                        <a:rPr lang="en-GB" sz="800" b="0" i="0" u="none" strike="noStrike">
                          <a:solidFill>
                            <a:srgbClr val="000000"/>
                          </a:solidFill>
                          <a:effectLst/>
                          <a:latin typeface="Calibri" panose="020F0502020204030204"/>
                        </a:rPr>
                        <a:t>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92D050"/>
                    </a:solidFill>
                  </a:tcPr>
                </a:tc>
                <a:tc>
                  <a:txBody>
                    <a:bodyPr/>
                    <a:lstStyle/>
                    <a:p>
                      <a:pPr algn="l" rtl="0" fontAlgn="ctr"/>
                      <a:r>
                        <a:rPr lang="en-GB" sz="1000" b="1" i="0" u="none" strike="noStrike" dirty="0" smtClean="0">
                          <a:solidFill>
                            <a:srgbClr val="000000"/>
                          </a:solidFill>
                          <a:effectLst/>
                          <a:latin typeface="Calibri" panose="020F0502020204030204"/>
                        </a:rPr>
                        <a:t>August 2018</a:t>
                      </a:r>
                      <a:endParaRPr lang="en-GB" sz="1000" b="1" i="0" u="none" strike="noStrike" dirty="0">
                        <a:solidFill>
                          <a:srgbClr val="000000"/>
                        </a:solidFill>
                        <a:effectLst/>
                        <a:latin typeface="Calibri" panose="020F0502020204030204"/>
                      </a:endParaRP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92D050"/>
                    </a:solidFill>
                  </a:tcPr>
                </a:tc>
                <a:tc>
                  <a:txBody>
                    <a:bodyPr/>
                    <a:lstStyle/>
                    <a:p>
                      <a:pPr algn="l" rtl="0" fontAlgn="ctr"/>
                      <a:r>
                        <a:rPr lang="en-GB" sz="1000" b="1" i="0" u="none" strike="noStrike" dirty="0">
                          <a:solidFill>
                            <a:srgbClr val="000000"/>
                          </a:solidFill>
                          <a:effectLst/>
                          <a:latin typeface="Calibri" panose="020F0502020204030204"/>
                        </a:rPr>
                        <a:t>TOTAL</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92D050"/>
                    </a:solidFill>
                  </a:tcPr>
                </a:tc>
                <a:tc>
                  <a:txBody>
                    <a:bodyPr/>
                    <a:lstStyle/>
                    <a:p>
                      <a:pPr algn="ctr" rtl="0" fontAlgn="ctr"/>
                      <a:r>
                        <a:rPr lang="en-GB" sz="2000" b="1" i="0" u="none" strike="noStrike" dirty="0">
                          <a:solidFill>
                            <a:srgbClr val="000000"/>
                          </a:solidFill>
                          <a:effectLst/>
                          <a:latin typeface="Calibri" panose="020F0502020204030204"/>
                        </a:rPr>
                        <a:t>          6,825   </a:t>
                      </a:r>
                    </a:p>
                  </a:txBody>
                  <a:tcPr marL="7245" marR="7245" marT="724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92D050"/>
                    </a:solidFill>
                  </a:tcPr>
                </a:tc>
                <a:extLst>
                  <a:ext uri="{0D108BD9-81ED-4DB2-BD59-A6C34878D82A}">
                    <a16:rowId xmlns:a16="http://schemas.microsoft.com/office/drawing/2014/main" val="3129211820"/>
                  </a:ext>
                </a:extLst>
              </a:tr>
            </a:tbl>
          </a:graphicData>
        </a:graphic>
      </p:graphicFrame>
      <p:pic>
        <p:nvPicPr>
          <p:cNvPr id="10"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5656" y="128756"/>
            <a:ext cx="1302095" cy="802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47502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1"/>
            <a:ext cx="9144000" cy="6858000"/>
          </a:xfrm>
          <a:prstGeom prst="rect">
            <a:avLst/>
          </a:prstGeom>
          <a:solidFill>
            <a:srgbClr val="669217">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36608" y="3537531"/>
            <a:ext cx="7886700" cy="1325563"/>
          </a:xfrm>
        </p:spPr>
        <p:txBody>
          <a:bodyPr>
            <a:normAutofit fontScale="90000"/>
          </a:bodyPr>
          <a:lstStyle/>
          <a:p>
            <a:r>
              <a:rPr lang="en-US" sz="4800" b="1" dirty="0">
                <a:solidFill>
                  <a:schemeClr val="bg1"/>
                </a:solidFill>
                <a:latin typeface="Gill Sans MT" panose="020B0502020104020203" pitchFamily="34" charset="0"/>
              </a:rPr>
              <a:t>Water Education – Key </a:t>
            </a:r>
            <a:br>
              <a:rPr lang="en-US" sz="4800" b="1" dirty="0">
                <a:solidFill>
                  <a:schemeClr val="bg1"/>
                </a:solidFill>
                <a:latin typeface="Gill Sans MT" panose="020B0502020104020203" pitchFamily="34" charset="0"/>
              </a:rPr>
            </a:br>
            <a:r>
              <a:rPr lang="en-US" sz="4800" b="1" dirty="0">
                <a:solidFill>
                  <a:schemeClr val="bg1"/>
                </a:solidFill>
                <a:latin typeface="Gill Sans MT" panose="020B0502020104020203" pitchFamily="34" charset="0"/>
              </a:rPr>
              <a:t>for Water Security</a:t>
            </a:r>
            <a:br>
              <a:rPr lang="en-US" sz="4800" b="1" dirty="0">
                <a:solidFill>
                  <a:schemeClr val="bg1"/>
                </a:solidFill>
                <a:latin typeface="Gill Sans MT" panose="020B0502020104020203" pitchFamily="34" charset="0"/>
              </a:rPr>
            </a:br>
            <a:endParaRPr lang="en-US" sz="4800" b="1" dirty="0">
              <a:latin typeface="Gill Sans MT" panose="020B0502020104020203" pitchFamily="34" charset="0"/>
            </a:endParaRPr>
          </a:p>
        </p:txBody>
      </p:sp>
      <p:sp>
        <p:nvSpPr>
          <p:cNvPr id="3" name="Content Placeholder 2"/>
          <p:cNvSpPr>
            <a:spLocks noGrp="1"/>
          </p:cNvSpPr>
          <p:nvPr>
            <p:ph idx="1"/>
          </p:nvPr>
        </p:nvSpPr>
        <p:spPr>
          <a:xfrm>
            <a:off x="2152651" y="4468476"/>
            <a:ext cx="7240003" cy="660901"/>
          </a:xfrm>
        </p:spPr>
        <p:txBody>
          <a:bodyPr/>
          <a:lstStyle/>
          <a:p>
            <a:pPr marL="0" indent="0">
              <a:buNone/>
            </a:pPr>
            <a:r>
              <a:rPr lang="en-US" dirty="0" smtClean="0">
                <a:solidFill>
                  <a:schemeClr val="bg1"/>
                </a:solidFill>
              </a:rPr>
              <a:t>Theme </a:t>
            </a:r>
            <a:r>
              <a:rPr lang="en-US" dirty="0">
                <a:solidFill>
                  <a:schemeClr val="bg1"/>
                </a:solidFill>
              </a:rPr>
              <a:t>6</a:t>
            </a:r>
          </a:p>
        </p:txBody>
      </p:sp>
      <p:sp>
        <p:nvSpPr>
          <p:cNvPr id="6" name="Rectangle 5"/>
          <p:cNvSpPr/>
          <p:nvPr/>
        </p:nvSpPr>
        <p:spPr>
          <a:xfrm>
            <a:off x="1524000" y="6351177"/>
            <a:ext cx="9144000" cy="506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785541" y="6391552"/>
            <a:ext cx="774880" cy="433041"/>
          </a:xfrm>
          <a:prstGeom prst="rect">
            <a:avLst/>
          </a:prstGeom>
        </p:spPr>
      </p:pic>
    </p:spTree>
    <p:extLst>
      <p:ext uri="{BB962C8B-B14F-4D97-AF65-F5344CB8AC3E}">
        <p14:creationId xmlns:p14="http://schemas.microsoft.com/office/powerpoint/2010/main" val="19350089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78585" y="402144"/>
            <a:ext cx="10413415" cy="4893647"/>
          </a:xfrm>
          <a:prstGeom prst="rect">
            <a:avLst/>
          </a:prstGeom>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200150" indent="-285750">
              <a:defRPr>
                <a:solidFill>
                  <a:schemeClr val="tx1"/>
                </a:solidFill>
                <a:latin typeface="Calibri" charset="0"/>
              </a:defRPr>
            </a:lvl3pPr>
            <a:lvl4pPr>
              <a:defRPr>
                <a:solidFill>
                  <a:schemeClr val="tx1"/>
                </a:solidFill>
                <a:latin typeface="Calibri" charset="0"/>
              </a:defRPr>
            </a:lvl4pPr>
            <a:lvl5pPr marL="2057400" indent="-228600">
              <a:defRPr>
                <a:solidFill>
                  <a:schemeClr val="tx1"/>
                </a:solidFill>
                <a:latin typeface="Calibri" charset="0"/>
              </a:defRPr>
            </a:lvl5pPr>
            <a:lvl6pPr marL="2514600" indent="-228600" eaLnBrk="0" fontAlgn="base" hangingPunct="0">
              <a:spcBef>
                <a:spcPct val="0"/>
              </a:spcBef>
              <a:spcAft>
                <a:spcPct val="0"/>
              </a:spcAft>
              <a:defRPr>
                <a:solidFill>
                  <a:schemeClr val="tx1"/>
                </a:solidFill>
                <a:latin typeface="Calibri" charset="0"/>
              </a:defRPr>
            </a:lvl6pPr>
            <a:lvl7pPr marL="2971800" indent="-228600" eaLnBrk="0" fontAlgn="base" hangingPunct="0">
              <a:spcBef>
                <a:spcPct val="0"/>
              </a:spcBef>
              <a:spcAft>
                <a:spcPct val="0"/>
              </a:spcAft>
              <a:defRPr>
                <a:solidFill>
                  <a:schemeClr val="tx1"/>
                </a:solidFill>
                <a:latin typeface="Calibri" charset="0"/>
              </a:defRPr>
            </a:lvl7pPr>
            <a:lvl8pPr marL="3429000" indent="-228600" eaLnBrk="0" fontAlgn="base" hangingPunct="0">
              <a:spcBef>
                <a:spcPct val="0"/>
              </a:spcBef>
              <a:spcAft>
                <a:spcPct val="0"/>
              </a:spcAft>
              <a:defRPr>
                <a:solidFill>
                  <a:schemeClr val="tx1"/>
                </a:solidFill>
                <a:latin typeface="Calibri" charset="0"/>
              </a:defRPr>
            </a:lvl8pPr>
            <a:lvl9pPr marL="3886200" indent="-228600" eaLnBrk="0" fontAlgn="base" hangingPunct="0">
              <a:spcBef>
                <a:spcPct val="0"/>
              </a:spcBef>
              <a:spcAft>
                <a:spcPct val="0"/>
              </a:spcAft>
              <a:defRPr>
                <a:solidFill>
                  <a:schemeClr val="tx1"/>
                </a:solidFill>
                <a:latin typeface="Calibri" charset="0"/>
              </a:defRPr>
            </a:lvl9pPr>
          </a:lstStyle>
          <a:p>
            <a:pPr lvl="2" eaLnBrk="1" hangingPunct="1">
              <a:buFont typeface="Wingdings" panose="05000000000000000000" pitchFamily="2" charset="2"/>
              <a:buChar char="ü"/>
              <a:defRPr/>
            </a:pPr>
            <a:r>
              <a:rPr lang="en-US" altLang="fr-FR" b="1" dirty="0" smtClean="0">
                <a:solidFill>
                  <a:schemeClr val="accent6"/>
                </a:solidFill>
                <a:latin typeface="Gill Sans MT" panose="020B0502020104020203" pitchFamily="34" charset="0"/>
              </a:rPr>
              <a:t>Focal area 6.1 – Enhancing tertiary water education and professional capabilities and 6.2 – Addressing vocational education and training of water technicians</a:t>
            </a:r>
          </a:p>
          <a:p>
            <a:pPr lvl="2" eaLnBrk="1" hangingPunct="1">
              <a:buFont typeface="Wingdings" panose="05000000000000000000" pitchFamily="2" charset="2"/>
              <a:buChar char="ü"/>
              <a:defRPr/>
            </a:pPr>
            <a:endParaRPr lang="fr-FR" altLang="fr-FR" b="1" dirty="0" smtClean="0">
              <a:solidFill>
                <a:schemeClr val="accent4">
                  <a:lumMod val="75000"/>
                </a:schemeClr>
              </a:solidFill>
              <a:latin typeface="Gill Sans MT" panose="020B0502020104020203" pitchFamily="34" charset="0"/>
            </a:endParaRPr>
          </a:p>
          <a:p>
            <a:pPr lvl="2" eaLnBrk="1" hangingPunct="1">
              <a:buFont typeface="Wingdings" panose="05000000000000000000" pitchFamily="2" charset="2"/>
              <a:buChar char="ü"/>
              <a:defRPr/>
            </a:pPr>
            <a:r>
              <a:rPr lang="en-US" altLang="fr-FR" b="1" dirty="0" smtClean="0">
                <a:solidFill>
                  <a:schemeClr val="accent4">
                    <a:lumMod val="75000"/>
                  </a:schemeClr>
                </a:solidFill>
                <a:latin typeface="Gill Sans MT" panose="020B0502020104020203" pitchFamily="34" charset="0"/>
              </a:rPr>
              <a:t>Focal area 6.3 – Water education for children and youth</a:t>
            </a:r>
            <a:endParaRPr lang="fr-FR" altLang="fr-FR" b="1" dirty="0" smtClean="0">
              <a:solidFill>
                <a:schemeClr val="accent4">
                  <a:lumMod val="75000"/>
                </a:schemeClr>
              </a:solidFill>
              <a:latin typeface="Gill Sans MT" panose="020B0502020104020203" pitchFamily="34" charset="0"/>
            </a:endParaRPr>
          </a:p>
          <a:p>
            <a:pPr lvl="4">
              <a:defRPr/>
            </a:pPr>
            <a:r>
              <a:rPr lang="en-US" altLang="fr-FR" sz="1600" dirty="0" smtClean="0">
                <a:solidFill>
                  <a:srgbClr val="002060"/>
                </a:solidFill>
                <a:latin typeface="Gill Sans MT" panose="020B0502020104020203" pitchFamily="34" charset="0"/>
              </a:rPr>
              <a:t>- Survey on water supply and sanitation in schools</a:t>
            </a:r>
          </a:p>
          <a:p>
            <a:pPr marL="2114550" lvl="4" indent="-285750">
              <a:buFontTx/>
              <a:buChar char="-"/>
              <a:defRPr/>
            </a:pPr>
            <a:r>
              <a:rPr lang="en-US" altLang="fr-FR" sz="1600" dirty="0" smtClean="0">
                <a:solidFill>
                  <a:srgbClr val="002060"/>
                </a:solidFill>
                <a:latin typeface="Gill Sans MT" panose="020B0502020104020203" pitchFamily="34" charset="0"/>
              </a:rPr>
              <a:t>Survey on Youth Employment and Unemployment in the Water Sector</a:t>
            </a:r>
          </a:p>
          <a:p>
            <a:pPr lvl="4">
              <a:defRPr/>
            </a:pPr>
            <a:r>
              <a:rPr lang="en-US" altLang="fr-FR" sz="1600" dirty="0" smtClean="0">
                <a:solidFill>
                  <a:srgbClr val="002060"/>
                </a:solidFill>
                <a:latin typeface="Gill Sans MT" panose="020B0502020104020203" pitchFamily="34" charset="0"/>
              </a:rPr>
              <a:t>-  “Water Education Training for Teachers” in the Arab Region</a:t>
            </a:r>
            <a:endParaRPr lang="fr-FR" altLang="fr-FR" sz="1600" dirty="0" smtClean="0">
              <a:solidFill>
                <a:srgbClr val="002060"/>
              </a:solidFill>
              <a:latin typeface="Gill Sans MT" panose="020B0502020104020203" pitchFamily="34" charset="0"/>
            </a:endParaRPr>
          </a:p>
          <a:p>
            <a:pPr lvl="2" eaLnBrk="1" hangingPunct="1">
              <a:buFont typeface="Wingdings" panose="05000000000000000000" pitchFamily="2" charset="2"/>
              <a:buChar char="ü"/>
              <a:defRPr/>
            </a:pPr>
            <a:endParaRPr lang="fr-FR" altLang="fr-FR" b="1" dirty="0" smtClean="0">
              <a:solidFill>
                <a:srgbClr val="0070C0"/>
              </a:solidFill>
              <a:latin typeface="Gill Sans MT" panose="020B0502020104020203" pitchFamily="34" charset="0"/>
            </a:endParaRPr>
          </a:p>
          <a:p>
            <a:pPr lvl="2" eaLnBrk="1" hangingPunct="1">
              <a:buFont typeface="Wingdings" panose="05000000000000000000" pitchFamily="2" charset="2"/>
              <a:buChar char="ü"/>
              <a:defRPr/>
            </a:pPr>
            <a:r>
              <a:rPr lang="en-US" altLang="fr-FR" b="1" dirty="0" smtClean="0">
                <a:solidFill>
                  <a:srgbClr val="0070C0"/>
                </a:solidFill>
                <a:latin typeface="Gill Sans MT" panose="020B0502020104020203" pitchFamily="34" charset="0"/>
              </a:rPr>
              <a:t>Focal area 6.4 – Promoting awareness of water issues through informal water education</a:t>
            </a:r>
          </a:p>
          <a:p>
            <a:pPr marL="914400" lvl="2" indent="0" eaLnBrk="1" hangingPunct="1">
              <a:defRPr/>
            </a:pPr>
            <a:r>
              <a:rPr lang="en-US" altLang="fr-FR" b="1" dirty="0">
                <a:solidFill>
                  <a:srgbClr val="0070C0"/>
                </a:solidFill>
                <a:latin typeface="Gill Sans MT" panose="020B0502020104020203" pitchFamily="34" charset="0"/>
              </a:rPr>
              <a:t>	</a:t>
            </a:r>
            <a:r>
              <a:rPr lang="en-US" altLang="fr-FR" sz="1600" dirty="0" smtClean="0">
                <a:solidFill>
                  <a:srgbClr val="002060"/>
                </a:solidFill>
                <a:latin typeface="Gill Sans MT" panose="020B0502020104020203" pitchFamily="34" charset="0"/>
              </a:rPr>
              <a:t>-Workshop for journalist educators on climate change and water management</a:t>
            </a:r>
          </a:p>
          <a:p>
            <a:pPr lvl="2" eaLnBrk="1" hangingPunct="1">
              <a:buFont typeface="Wingdings" panose="05000000000000000000" pitchFamily="2" charset="2"/>
              <a:buChar char="ü"/>
              <a:defRPr/>
            </a:pPr>
            <a:endParaRPr lang="en-US" altLang="fr-FR" b="1" dirty="0" smtClean="0">
              <a:solidFill>
                <a:srgbClr val="002060"/>
              </a:solidFill>
              <a:latin typeface="Gill Sans MT" panose="020B0502020104020203" pitchFamily="34" charset="0"/>
            </a:endParaRPr>
          </a:p>
          <a:p>
            <a:pPr lvl="2" eaLnBrk="1" hangingPunct="1">
              <a:buFont typeface="Wingdings" panose="05000000000000000000" pitchFamily="2" charset="2"/>
              <a:buChar char="ü"/>
              <a:defRPr/>
            </a:pPr>
            <a:r>
              <a:rPr lang="en-US" altLang="fr-FR" b="1" dirty="0" smtClean="0">
                <a:solidFill>
                  <a:srgbClr val="7030A0"/>
                </a:solidFill>
                <a:latin typeface="Gill Sans MT" panose="020B0502020104020203" pitchFamily="34" charset="0"/>
              </a:rPr>
              <a:t>Focal area 6.5 – Education for transboundary water cooperation and governance</a:t>
            </a:r>
          </a:p>
          <a:p>
            <a:pPr marL="1771650" lvl="4">
              <a:defRPr/>
            </a:pPr>
            <a:r>
              <a:rPr lang="en-US" sz="1600" b="1" dirty="0">
                <a:solidFill>
                  <a:srgbClr val="7030A0"/>
                </a:solidFill>
                <a:latin typeface="Gill Sans MT" panose="020B0502020104020203" pitchFamily="34" charset="0"/>
              </a:rPr>
              <a:t>	</a:t>
            </a:r>
            <a:r>
              <a:rPr lang="en-US" sz="1600" b="1" dirty="0" smtClean="0">
                <a:solidFill>
                  <a:srgbClr val="002060"/>
                </a:solidFill>
                <a:latin typeface="Gill Sans MT" panose="020B0502020104020203" pitchFamily="34" charset="0"/>
              </a:rPr>
              <a:t> </a:t>
            </a:r>
            <a:r>
              <a:rPr lang="en-US" sz="1600" dirty="0" smtClean="0">
                <a:solidFill>
                  <a:srgbClr val="002060"/>
                </a:solidFill>
                <a:latin typeface="Gill Sans MT" panose="020B0502020104020203" pitchFamily="34" charset="0"/>
              </a:rPr>
              <a:t>-Activities related to education for transboundary water cooperation and governance are undertaken in  the framework of different IHP Themes</a:t>
            </a:r>
            <a:endParaRPr lang="fr-FR" sz="1600" dirty="0" smtClean="0">
              <a:solidFill>
                <a:srgbClr val="002060"/>
              </a:solidFill>
              <a:latin typeface="Gill Sans MT" panose="020B0502020104020203" pitchFamily="34" charset="0"/>
            </a:endParaRPr>
          </a:p>
          <a:p>
            <a:pPr marL="914400" lvl="2" indent="0" eaLnBrk="1" hangingPunct="1">
              <a:defRPr/>
            </a:pPr>
            <a:endParaRPr lang="fr-FR" altLang="fr-FR" sz="1400" b="1" u="sng" dirty="0" smtClean="0">
              <a:solidFill>
                <a:srgbClr val="0070C0"/>
              </a:solidFill>
              <a:latin typeface="Gill Sans MT" panose="020B0502020104020203" pitchFamily="34" charset="0"/>
            </a:endParaRPr>
          </a:p>
          <a:p>
            <a:pPr lvl="2" eaLnBrk="1" hangingPunct="1">
              <a:defRPr/>
            </a:pPr>
            <a:endParaRPr lang="fr-FR" altLang="fr-FR" sz="2000" b="1" dirty="0" smtClean="0">
              <a:solidFill>
                <a:srgbClr val="0070C0"/>
              </a:solidFill>
              <a:latin typeface="Gill Sans MT" panose="020B0502020104020203" pitchFamily="34" charset="0"/>
            </a:endParaRPr>
          </a:p>
          <a:p>
            <a:pPr>
              <a:defRPr/>
            </a:pPr>
            <a:endParaRPr lang="fr-FR" altLang="fr-FR" b="1" dirty="0" smtClean="0">
              <a:latin typeface="Gill Sans MT" panose="020B0502020104020203" pitchFamily="34" charset="0"/>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83802">
            <a:off x="352200" y="2943299"/>
            <a:ext cx="2141397" cy="15391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rotWithShape="1">
          <a:blip r:embed="rId3" cstate="email">
            <a:extLst>
              <a:ext uri="{28A0092B-C50C-407E-A947-70E740481C1C}">
                <a14:useLocalDpi xmlns:a14="http://schemas.microsoft.com/office/drawing/2010/main"/>
              </a:ext>
            </a:extLst>
          </a:blip>
          <a:srcRect r="14578" b="31296"/>
          <a:stretch/>
        </p:blipFill>
        <p:spPr>
          <a:xfrm rot="21100098">
            <a:off x="-185716" y="1202674"/>
            <a:ext cx="2881399" cy="17381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705433" y="-158792"/>
            <a:ext cx="13614400" cy="868363"/>
          </a:xfrm>
        </p:spPr>
        <p:txBody>
          <a:bodyPr>
            <a:normAutofit/>
          </a:bodyPr>
          <a:lstStyle/>
          <a:p>
            <a:pPr algn="ctr" eaLnBrk="1" hangingPunct="1">
              <a:defRPr/>
            </a:pPr>
            <a:r>
              <a:rPr lang="en-US" sz="2800" b="1" dirty="0" smtClean="0">
                <a:solidFill>
                  <a:srgbClr val="00B050"/>
                </a:solidFill>
                <a:latin typeface="Gill Sans MT" panose="020B0502020104020203" pitchFamily="34" charset="0"/>
              </a:rPr>
              <a:t>Theme 6: Water Education : Key for Water Security</a:t>
            </a:r>
            <a:endParaRPr lang="fr-FR" sz="2800" b="1" dirty="0">
              <a:solidFill>
                <a:srgbClr val="00B050"/>
              </a:solidFill>
              <a:latin typeface="Gill Sans MT" panose="020B0502020104020203" pitchFamily="34" charset="0"/>
            </a:endParaRPr>
          </a:p>
        </p:txBody>
      </p:sp>
      <p:pic>
        <p:nvPicPr>
          <p:cNvPr id="5128" name="Pictur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3310" y="-16430"/>
            <a:ext cx="156527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rot="16200000">
            <a:off x="-1407008" y="3340101"/>
            <a:ext cx="3398790" cy="584775"/>
          </a:xfrm>
          <a:prstGeom prst="rect">
            <a:avLst/>
          </a:prstGeom>
          <a:solidFill>
            <a:srgbClr val="00B050"/>
          </a:solidFill>
          <a:ln>
            <a:solidFill>
              <a:srgbClr val="00B050"/>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6</a:t>
            </a:r>
            <a:endParaRPr lang="fr-FR" sz="3200" b="1" dirty="0">
              <a:solidFill>
                <a:schemeClr val="bg1"/>
              </a:solidFill>
              <a:latin typeface="Gill Sans MT" panose="020B0502020104020203" pitchFamily="34" charset="0"/>
            </a:endParaRPr>
          </a:p>
        </p:txBody>
      </p:sp>
      <p:sp>
        <p:nvSpPr>
          <p:cNvPr id="3" name="Rectangle 2"/>
          <p:cNvSpPr/>
          <p:nvPr/>
        </p:nvSpPr>
        <p:spPr>
          <a:xfrm>
            <a:off x="2138019" y="4742564"/>
            <a:ext cx="9637296" cy="2007152"/>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extBox 6"/>
          <p:cNvSpPr txBox="1"/>
          <p:nvPr/>
        </p:nvSpPr>
        <p:spPr>
          <a:xfrm>
            <a:off x="2314279" y="4838199"/>
            <a:ext cx="9284776" cy="1815882"/>
          </a:xfrm>
          <a:prstGeom prst="rect">
            <a:avLst/>
          </a:prstGeom>
          <a:noFill/>
        </p:spPr>
        <p:txBody>
          <a:bodyPr wrap="square" rtlCol="0">
            <a:spAutoFit/>
          </a:bodyPr>
          <a:lstStyle/>
          <a:p>
            <a:pPr lvl="0"/>
            <a:r>
              <a:rPr lang="en-GB" sz="1600" u="sng" dirty="0">
                <a:solidFill>
                  <a:srgbClr val="00B0F0"/>
                </a:solidFill>
                <a:latin typeface="Gill Sans MT" panose="020B0502020104020203" pitchFamily="34" charset="0"/>
              </a:rPr>
              <a:t>DEVELOPMENT OF A NEW INDICATOR ON  WATER EDUCATION</a:t>
            </a:r>
          </a:p>
          <a:p>
            <a:pPr lvl="0"/>
            <a:r>
              <a:rPr lang="en-US" sz="1600" dirty="0">
                <a:solidFill>
                  <a:srgbClr val="0070C0"/>
                </a:solidFill>
                <a:latin typeface="Gill Sans MT" panose="020B0502020104020203" pitchFamily="34" charset="0"/>
                <a:ea typeface="DengXian"/>
                <a:cs typeface="Times New Roman" panose="02020603050405020304" pitchFamily="18" charset="0"/>
              </a:rPr>
              <a:t>The </a:t>
            </a:r>
            <a:r>
              <a:rPr lang="en-US" sz="1600" b="1" dirty="0">
                <a:solidFill>
                  <a:srgbClr val="0070C0"/>
                </a:solidFill>
                <a:latin typeface="Gill Sans MT" panose="020B0502020104020203" pitchFamily="34" charset="0"/>
                <a:ea typeface="DengXian"/>
                <a:cs typeface="Times New Roman" panose="02020603050405020304" pitchFamily="18" charset="0"/>
              </a:rPr>
              <a:t>23rd Session of the IHP Council </a:t>
            </a:r>
            <a:r>
              <a:rPr lang="en-US" sz="1600" dirty="0">
                <a:solidFill>
                  <a:srgbClr val="0070C0"/>
                </a:solidFill>
                <a:latin typeface="Gill Sans MT" panose="020B0502020104020203" pitchFamily="34" charset="0"/>
                <a:ea typeface="DengXian"/>
                <a:cs typeface="Times New Roman" panose="02020603050405020304" pitchFamily="18" charset="0"/>
              </a:rPr>
              <a:t>adopted in June 2018 </a:t>
            </a:r>
            <a:r>
              <a:rPr lang="en-US" sz="1600" b="1" dirty="0">
                <a:solidFill>
                  <a:srgbClr val="0070C0"/>
                </a:solidFill>
                <a:latin typeface="Gill Sans MT" panose="020B0502020104020203" pitchFamily="34" charset="0"/>
                <a:ea typeface="DengXian"/>
                <a:cs typeface="Times New Roman" panose="02020603050405020304" pitchFamily="18" charset="0"/>
              </a:rPr>
              <a:t>Resolution XXIII-9</a:t>
            </a:r>
            <a:r>
              <a:rPr lang="en-US" sz="1600" dirty="0">
                <a:solidFill>
                  <a:srgbClr val="0070C0"/>
                </a:solidFill>
                <a:latin typeface="Gill Sans MT" panose="020B0502020104020203" pitchFamily="34" charset="0"/>
                <a:ea typeface="DengXian"/>
                <a:cs typeface="Times New Roman" panose="02020603050405020304" pitchFamily="18" charset="0"/>
              </a:rPr>
              <a:t>:</a:t>
            </a:r>
            <a:r>
              <a:rPr lang="en-US" sz="1600" b="1" i="1" dirty="0">
                <a:solidFill>
                  <a:srgbClr val="0070C0"/>
                </a:solidFill>
                <a:latin typeface="Gill Sans MT" panose="020B0502020104020203" pitchFamily="34" charset="0"/>
                <a:ea typeface="DengXian"/>
                <a:cs typeface="Times New Roman" panose="02020603050405020304" pitchFamily="18" charset="0"/>
              </a:rPr>
              <a:t>“IHP support to Member States towards the proposal for a new sustainable development goal indicator 6.a.2 on Water Education”</a:t>
            </a:r>
            <a:r>
              <a:rPr lang="en-US" sz="1600" dirty="0">
                <a:solidFill>
                  <a:srgbClr val="0070C0"/>
                </a:solidFill>
                <a:latin typeface="Gill Sans MT" panose="020B0502020104020203" pitchFamily="34" charset="0"/>
                <a:ea typeface="DengXian"/>
                <a:cs typeface="Times New Roman" panose="02020603050405020304" pitchFamily="18" charset="0"/>
              </a:rPr>
              <a:t>.</a:t>
            </a:r>
          </a:p>
          <a:p>
            <a:pPr lvl="0"/>
            <a:r>
              <a:rPr lang="en-US" sz="1600" dirty="0">
                <a:solidFill>
                  <a:prstClr val="black"/>
                </a:solidFill>
                <a:latin typeface="Gill Sans MT" panose="020B0502020104020203" pitchFamily="34" charset="0"/>
                <a:ea typeface="DengXian"/>
                <a:cs typeface="Times New Roman" panose="02020603050405020304" pitchFamily="18" charset="0"/>
              </a:rPr>
              <a:t>Requested IHP to start developing a methodology, in cooperation with OECD, WHO, and UNEP, for an effective indicator on water education, within IHP-VIII Theme 6 “Water Education, Key for Water Security”, in coordination with the UNESCO Water Family</a:t>
            </a:r>
            <a:endParaRPr lang="fr-FR" sz="1600" dirty="0">
              <a:solidFill>
                <a:prstClr val="black"/>
              </a:solidFill>
            </a:endParaRPr>
          </a:p>
        </p:txBody>
      </p:sp>
    </p:spTree>
    <p:extLst>
      <p:ext uri="{BB962C8B-B14F-4D97-AF65-F5344CB8AC3E}">
        <p14:creationId xmlns:p14="http://schemas.microsoft.com/office/powerpoint/2010/main" val="17457714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7242" y="530511"/>
            <a:ext cx="6315337" cy="1032285"/>
          </a:xfrm>
        </p:spPr>
        <p:txBody>
          <a:bodyPr>
            <a:normAutofit/>
          </a:bodyPr>
          <a:lstStyle/>
          <a:p>
            <a:pPr eaLnBrk="1" hangingPunct="1">
              <a:defRPr/>
            </a:pPr>
            <a:r>
              <a:rPr lang="en-US" sz="2800" b="1" dirty="0">
                <a:solidFill>
                  <a:srgbClr val="00B050"/>
                </a:solidFill>
                <a:latin typeface="Gill Sans MT" panose="020B0502020104020203" pitchFamily="34" charset="0"/>
              </a:rPr>
              <a:t>IHP Theme 6: Water </a:t>
            </a:r>
            <a:r>
              <a:rPr lang="en-US" sz="2800" b="1" dirty="0" smtClean="0">
                <a:solidFill>
                  <a:srgbClr val="00B050"/>
                </a:solidFill>
                <a:latin typeface="Gill Sans MT" panose="020B0502020104020203" pitchFamily="34" charset="0"/>
              </a:rPr>
              <a:t>Education : Continuous </a:t>
            </a:r>
            <a:r>
              <a:rPr lang="en-US" sz="2800" b="1" dirty="0">
                <a:solidFill>
                  <a:srgbClr val="00B050"/>
                </a:solidFill>
                <a:latin typeface="Gill Sans MT" panose="020B0502020104020203" pitchFamily="34" charset="0"/>
              </a:rPr>
              <a:t>Youth Engagement</a:t>
            </a:r>
            <a:endParaRPr lang="fr-FR" sz="2800" b="1" dirty="0">
              <a:solidFill>
                <a:srgbClr val="00B050"/>
              </a:solidFill>
              <a:latin typeface="Gill Sans MT" panose="020B0502020104020203" pitchFamily="34" charset="0"/>
            </a:endParaRPr>
          </a:p>
        </p:txBody>
      </p:sp>
      <p:sp>
        <p:nvSpPr>
          <p:cNvPr id="6147" name="Content Placeholder 2"/>
          <p:cNvSpPr>
            <a:spLocks noGrp="1"/>
          </p:cNvSpPr>
          <p:nvPr>
            <p:ph idx="1"/>
          </p:nvPr>
        </p:nvSpPr>
        <p:spPr>
          <a:xfrm>
            <a:off x="1524000" y="1859756"/>
            <a:ext cx="9423400" cy="4299743"/>
          </a:xfrm>
        </p:spPr>
        <p:txBody>
          <a:bodyPr/>
          <a:lstStyle/>
          <a:p>
            <a:pPr marL="0" indent="0">
              <a:buNone/>
            </a:pPr>
            <a:r>
              <a:rPr lang="en-US" altLang="fr-FR" sz="2000" dirty="0">
                <a:latin typeface="Gill Sans MT" panose="020B0502020104020203" pitchFamily="34" charset="0"/>
              </a:rPr>
              <a:t>Youth are more than just beneficiaries of UNESCO-IHP’s work, they are essential actors in finding solutions to Water Security . IHP’s youth engagement approach  can strengthen youth involvement in the water sector by:</a:t>
            </a:r>
          </a:p>
          <a:p>
            <a:pPr marL="0" indent="0" algn="ctr">
              <a:spcBef>
                <a:spcPct val="0"/>
              </a:spcBef>
              <a:spcAft>
                <a:spcPct val="35000"/>
              </a:spcAft>
              <a:buNone/>
            </a:pPr>
            <a:endParaRPr lang="fr-FR" altLang="fr-FR" sz="1200" dirty="0">
              <a:solidFill>
                <a:srgbClr val="000000"/>
              </a:solidFill>
              <a:latin typeface="Gill Sans MT" panose="020B0502020104020203" pitchFamily="34" charset="0"/>
            </a:endParaRPr>
          </a:p>
        </p:txBody>
      </p:sp>
      <p:pic>
        <p:nvPicPr>
          <p:cNvPr id="6148"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7593" y="3005139"/>
            <a:ext cx="1716881" cy="171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1604963" y="4800602"/>
            <a:ext cx="1985963" cy="1060847"/>
          </a:xfrm>
          <a:prstGeom prst="roundRect">
            <a:avLst>
              <a:gd name="adj" fmla="val 13436"/>
            </a:avLst>
          </a:prstGeom>
          <a:noFill/>
          <a:ln w="19050" cap="flat" cmpd="sng" algn="ctr">
            <a:solidFill>
              <a:srgbClr val="45B664"/>
            </a:solidFill>
            <a:prstDash val="solid"/>
            <a:miter lim="800000"/>
          </a:ln>
          <a:effectLst/>
        </p:spPr>
        <p:txBody>
          <a:bodyPr anchor="ctr"/>
          <a:lstStyle/>
          <a:p>
            <a:pPr algn="ctr" defTabSz="200025">
              <a:lnSpc>
                <a:spcPct val="90000"/>
              </a:lnSpc>
              <a:spcAft>
                <a:spcPct val="35000"/>
              </a:spcAft>
              <a:defRPr/>
            </a:pPr>
            <a:r>
              <a:rPr lang="en-US" altLang="en-US" sz="1200" kern="0" dirty="0">
                <a:solidFill>
                  <a:prstClr val="black"/>
                </a:solidFill>
                <a:latin typeface="Gill Sans MT" panose="020B0502020104020203" pitchFamily="34" charset="0"/>
              </a:rPr>
              <a:t>Giving youth the platform to advocate for their local and global water priorities</a:t>
            </a:r>
          </a:p>
        </p:txBody>
      </p:sp>
      <p:pic>
        <p:nvPicPr>
          <p:cNvPr id="6150"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6467" y="514638"/>
            <a:ext cx="1373494" cy="862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1" name="Picture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13574" y="3081339"/>
            <a:ext cx="1883569"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3783808" y="4720830"/>
            <a:ext cx="2116931" cy="1140619"/>
          </a:xfrm>
          <a:prstGeom prst="roundRect">
            <a:avLst/>
          </a:prstGeom>
          <a:noFill/>
          <a:ln w="19050" cap="flat" cmpd="sng" algn="ctr">
            <a:solidFill>
              <a:srgbClr val="42B8D3"/>
            </a:solidFill>
            <a:prstDash val="solid"/>
            <a:miter lim="800000"/>
          </a:ln>
          <a:effectLst/>
        </p:spPr>
        <p:txBody>
          <a:bodyPr anchor="ctr"/>
          <a:lstStyle/>
          <a:p>
            <a:pPr algn="ctr" defTabSz="200025">
              <a:lnSpc>
                <a:spcPct val="90000"/>
              </a:lnSpc>
              <a:spcAft>
                <a:spcPct val="35000"/>
              </a:spcAft>
              <a:defRPr/>
            </a:pPr>
            <a:r>
              <a:rPr lang="en-US" altLang="en-US" sz="1200" kern="0" dirty="0">
                <a:solidFill>
                  <a:prstClr val="black"/>
                </a:solidFill>
                <a:latin typeface="Gill Sans MT" panose="020B0502020104020203" pitchFamily="34" charset="0"/>
              </a:rPr>
              <a:t>Involving youth leaders as knowledge holders and innovators in global water governance and policy processes and forums </a:t>
            </a:r>
          </a:p>
          <a:p>
            <a:pPr algn="ctr" defTabSz="200025">
              <a:lnSpc>
                <a:spcPct val="90000"/>
              </a:lnSpc>
              <a:spcAft>
                <a:spcPct val="35000"/>
              </a:spcAft>
              <a:defRPr/>
            </a:pPr>
            <a:endParaRPr lang="en-GB" sz="1050" kern="0" dirty="0">
              <a:solidFill>
                <a:prstClr val="black"/>
              </a:solidFill>
              <a:latin typeface="Calibri"/>
            </a:endParaRPr>
          </a:p>
        </p:txBody>
      </p:sp>
      <p:pic>
        <p:nvPicPr>
          <p:cNvPr id="6153" name="Picture 9"/>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17469" y="2853929"/>
            <a:ext cx="161925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6097191" y="4701779"/>
            <a:ext cx="1939528" cy="1087040"/>
          </a:xfrm>
          <a:prstGeom prst="roundRect">
            <a:avLst/>
          </a:prstGeom>
          <a:noFill/>
          <a:ln w="19050" cap="flat" cmpd="sng" algn="ctr">
            <a:solidFill>
              <a:srgbClr val="92D050"/>
            </a:solidFill>
            <a:prstDash val="solid"/>
            <a:miter lim="800000"/>
          </a:ln>
          <a:effectLst/>
        </p:spPr>
        <p:txBody>
          <a:bodyPr anchor="ctr"/>
          <a:lstStyle/>
          <a:p>
            <a:pPr algn="ctr" defTabSz="200025">
              <a:lnSpc>
                <a:spcPct val="90000"/>
              </a:lnSpc>
              <a:spcAft>
                <a:spcPct val="35000"/>
              </a:spcAft>
              <a:defRPr/>
            </a:pPr>
            <a:r>
              <a:rPr lang="en-US" sz="1200" kern="0" dirty="0">
                <a:solidFill>
                  <a:prstClr val="black"/>
                </a:solidFill>
                <a:latin typeface="Gill Sans MT" panose="020B0502020104020203" pitchFamily="34" charset="0"/>
              </a:rPr>
              <a:t>Providing IHP’s technical expertise for local and global youth-led initiatives when needed</a:t>
            </a:r>
            <a:endParaRPr lang="en-GB" sz="1200" kern="0" dirty="0">
              <a:solidFill>
                <a:prstClr val="black"/>
              </a:solidFill>
              <a:latin typeface="Gill Sans MT" panose="020B0502020104020203" pitchFamily="34" charset="0"/>
            </a:endParaRPr>
          </a:p>
        </p:txBody>
      </p:sp>
      <p:pic>
        <p:nvPicPr>
          <p:cNvPr id="6155" name="Picture 11"/>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757048" y="2836069"/>
            <a:ext cx="1516856" cy="1473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2"/>
          <p:cNvSpPr/>
          <p:nvPr/>
        </p:nvSpPr>
        <p:spPr>
          <a:xfrm>
            <a:off x="8354616" y="4683920"/>
            <a:ext cx="1995488" cy="1060847"/>
          </a:xfrm>
          <a:prstGeom prst="roundRect">
            <a:avLst/>
          </a:prstGeom>
          <a:noFill/>
          <a:ln w="19050" cap="flat" cmpd="sng" algn="ctr">
            <a:solidFill>
              <a:schemeClr val="accent1"/>
            </a:solidFill>
            <a:prstDash val="solid"/>
            <a:miter lim="800000"/>
          </a:ln>
          <a:effectLst/>
        </p:spPr>
        <p:txBody>
          <a:bodyPr anchor="ctr"/>
          <a:lstStyle/>
          <a:p>
            <a:pPr algn="ctr" defTabSz="200025">
              <a:lnSpc>
                <a:spcPct val="90000"/>
              </a:lnSpc>
              <a:spcAft>
                <a:spcPct val="35000"/>
              </a:spcAft>
              <a:defRPr/>
            </a:pPr>
            <a:r>
              <a:rPr lang="en-US" sz="1200" kern="0" dirty="0">
                <a:solidFill>
                  <a:prstClr val="black"/>
                </a:solidFill>
                <a:latin typeface="Gill Sans MT" panose="020B0502020104020203" pitchFamily="34" charset="0"/>
              </a:rPr>
              <a:t>Supporting youth-led activities that facilitates cooperation between youth networks globally and regionally to address water security</a:t>
            </a:r>
            <a:endParaRPr lang="en-GB" sz="1200" kern="0" dirty="0">
              <a:solidFill>
                <a:prstClr val="black"/>
              </a:solidFill>
              <a:latin typeface="Gill Sans MT" panose="020B0502020104020203" pitchFamily="34" charset="0"/>
            </a:endParaRPr>
          </a:p>
        </p:txBody>
      </p:sp>
      <p:sp>
        <p:nvSpPr>
          <p:cNvPr id="14" name="TextBox 13"/>
          <p:cNvSpPr txBox="1"/>
          <p:nvPr/>
        </p:nvSpPr>
        <p:spPr>
          <a:xfrm rot="16200000">
            <a:off x="-1407008" y="3340101"/>
            <a:ext cx="3398790" cy="584775"/>
          </a:xfrm>
          <a:prstGeom prst="rect">
            <a:avLst/>
          </a:prstGeom>
          <a:solidFill>
            <a:srgbClr val="00B050"/>
          </a:solidFill>
          <a:ln>
            <a:solidFill>
              <a:srgbClr val="00B050"/>
            </a:solidFill>
          </a:ln>
        </p:spPr>
        <p:txBody>
          <a:bodyPr wrap="square" rtlCol="0">
            <a:spAutoFit/>
          </a:bodyPr>
          <a:lstStyle/>
          <a:p>
            <a:pPr algn="ctr"/>
            <a:r>
              <a:rPr lang="fr-FR" sz="3200" b="1" dirty="0" smtClean="0">
                <a:solidFill>
                  <a:schemeClr val="bg1"/>
                </a:solidFill>
                <a:latin typeface="Gill Sans MT" panose="020B0502020104020203" pitchFamily="34" charset="0"/>
              </a:rPr>
              <a:t>IHP THEME 6</a:t>
            </a:r>
            <a:endParaRPr lang="fr-FR" sz="3200" b="1"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486304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1890" y="202477"/>
            <a:ext cx="4114800" cy="557681"/>
          </a:xfrm>
        </p:spPr>
        <p:txBody>
          <a:bodyPr>
            <a:normAutofit/>
          </a:bodyPr>
          <a:lstStyle/>
          <a:p>
            <a:pPr algn="l"/>
            <a:r>
              <a:rPr lang="en-US" sz="2800" b="1" dirty="0" smtClean="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The evolution of IHP</a:t>
            </a:r>
            <a:endParaRPr lang="fr-FR"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endParaRPr>
          </a:p>
        </p:txBody>
      </p:sp>
      <p:cxnSp>
        <p:nvCxnSpPr>
          <p:cNvPr id="4" name="Straight Connector 3"/>
          <p:cNvCxnSpPr/>
          <p:nvPr/>
        </p:nvCxnSpPr>
        <p:spPr>
          <a:xfrm flipV="1">
            <a:off x="1676400" y="832320"/>
            <a:ext cx="5410200" cy="588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1676400" y="110684"/>
            <a:ext cx="5410200" cy="1963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58200" y="110684"/>
            <a:ext cx="1579904" cy="731028"/>
          </a:xfrm>
          <a:prstGeom prst="rect">
            <a:avLst/>
          </a:prstGeom>
        </p:spPr>
      </p:pic>
      <p:pic>
        <p:nvPicPr>
          <p:cNvPr id="12" name="Picture 11">
            <a:extLst>
              <a:ext uri="{FF2B5EF4-FFF2-40B4-BE49-F238E27FC236}">
                <a16:creationId xmlns:a16="http://schemas.microsoft.com/office/drawing/2014/main" id="{273C1159-C6F5-4596-B6C9-C496DA9B8B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46113" y="1240066"/>
            <a:ext cx="8125851" cy="5624958"/>
          </a:xfrm>
          <a:prstGeom prst="rect">
            <a:avLst/>
          </a:prstGeom>
        </p:spPr>
      </p:pic>
      <p:sp>
        <p:nvSpPr>
          <p:cNvPr id="13" name="Oval 12"/>
          <p:cNvSpPr/>
          <p:nvPr/>
        </p:nvSpPr>
        <p:spPr>
          <a:xfrm>
            <a:off x="8060257" y="3217996"/>
            <a:ext cx="2155121" cy="1934206"/>
          </a:xfrm>
          <a:prstGeom prst="ellipse">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6"/>
            <a:endParaRPr lang="fr-FR" kern="0">
              <a:solidFill>
                <a:srgbClr val="FFFFFF"/>
              </a:solidFill>
              <a:latin typeface="Helvetica"/>
              <a:cs typeface="Helvetica"/>
              <a:sym typeface="Calibri"/>
            </a:endParaRPr>
          </a:p>
        </p:txBody>
      </p:sp>
      <p:sp>
        <p:nvSpPr>
          <p:cNvPr id="14" name="Right Arrow 13"/>
          <p:cNvSpPr/>
          <p:nvPr/>
        </p:nvSpPr>
        <p:spPr>
          <a:xfrm rot="167753">
            <a:off x="2226319" y="2669637"/>
            <a:ext cx="5058203" cy="1711881"/>
          </a:xfrm>
          <a:prstGeom prst="rightArrow">
            <a:avLst/>
          </a:prstGeom>
          <a:solidFill>
            <a:schemeClr val="accent1">
              <a:lumMod val="40000"/>
              <a:lumOff val="60000"/>
            </a:schemeClr>
          </a:solidFill>
          <a:ln w="12700">
            <a:miter lim="400000"/>
          </a:ln>
          <a:extLst>
            <a:ext uri="{C572A759-6A51-4108-AA02-DFA0A04FC94B}">
              <ma14:wrappingTextBoxFlag xmlns:ma14="http://schemas.microsoft.com/office/mac/drawingml/2011/main" xmlns="" val="1"/>
            </a:ext>
          </a:extLst>
        </p:spPr>
        <p:txBody>
          <a:bodyPr wrap="square" lIns="45717" tIns="0" rIns="45717" bIns="0" rtlCol="0" anchor="ctr">
            <a:spAutoFit/>
          </a:bodyPr>
          <a:lstStyle/>
          <a:p>
            <a:pPr algn="ctr" defTabSz="914406"/>
            <a:r>
              <a:rPr lang="en-US" sz="2800" b="1" kern="0" dirty="0">
                <a:solidFill>
                  <a:srgbClr val="000000"/>
                </a:solidFill>
                <a:latin typeface="Calibri"/>
                <a:sym typeface="Calibri"/>
              </a:rPr>
              <a:t>From experimental models to societal needs </a:t>
            </a:r>
            <a:endParaRPr lang="fr-FR" sz="2800" b="1" kern="0" dirty="0">
              <a:solidFill>
                <a:srgbClr val="000000"/>
              </a:solidFill>
              <a:latin typeface="Calibri"/>
              <a:sym typeface="Calibri"/>
            </a:endParaRPr>
          </a:p>
        </p:txBody>
      </p:sp>
    </p:spTree>
    <p:extLst>
      <p:ext uri="{BB962C8B-B14F-4D97-AF65-F5344CB8AC3E}">
        <p14:creationId xmlns:p14="http://schemas.microsoft.com/office/powerpoint/2010/main" val="4193873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385" y="1049338"/>
            <a:ext cx="11172306" cy="5279448"/>
          </a:xfrm>
        </p:spPr>
        <p:txBody>
          <a:bodyPr>
            <a:normAutofit/>
          </a:bodyPr>
          <a:lstStyle/>
          <a:p>
            <a:pPr marL="0" indent="0" algn="ctr">
              <a:buNone/>
            </a:pPr>
            <a:r>
              <a:rPr lang="en-US" sz="2400" dirty="0">
                <a:latin typeface="Gill Sans MT" panose="020B0502020104020203" pitchFamily="34" charset="0"/>
              </a:rPr>
              <a:t>UNESCO’s water related chairs are a part of the UNESCO Water Family and contribute to IHP-VIII through research, training and community outreach  which also contribute to  achieving or monitoring the 2030 Agenda for Sustainable Development.</a:t>
            </a:r>
          </a:p>
        </p:txBody>
      </p:sp>
      <p:sp>
        <p:nvSpPr>
          <p:cNvPr id="6" name="Plus 5"/>
          <p:cNvSpPr/>
          <p:nvPr/>
        </p:nvSpPr>
        <p:spPr>
          <a:xfrm>
            <a:off x="5413519" y="4737100"/>
            <a:ext cx="439504" cy="64587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lus 17"/>
          <p:cNvSpPr/>
          <p:nvPr/>
        </p:nvSpPr>
        <p:spPr>
          <a:xfrm>
            <a:off x="2207184" y="4711699"/>
            <a:ext cx="460025" cy="645874"/>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qual 6"/>
          <p:cNvSpPr/>
          <p:nvPr/>
        </p:nvSpPr>
        <p:spPr>
          <a:xfrm>
            <a:off x="8747596" y="4644550"/>
            <a:ext cx="796283" cy="87995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23" name="Espace réservé du contenu 4"/>
          <p:cNvGraphicFramePr>
            <a:graphicFrameLocks/>
          </p:cNvGraphicFramePr>
          <p:nvPr>
            <p:extLst>
              <p:ext uri="{D42A27DB-BD31-4B8C-83A1-F6EECF244321}">
                <p14:modId xmlns:p14="http://schemas.microsoft.com/office/powerpoint/2010/main" val="1959648281"/>
              </p:ext>
            </p:extLst>
          </p:nvPr>
        </p:nvGraphicFramePr>
        <p:xfrm>
          <a:off x="1566430" y="2146496"/>
          <a:ext cx="9020695" cy="3840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252749" y="5325984"/>
            <a:ext cx="7431578" cy="369332"/>
          </a:xfrm>
          <a:prstGeom prst="rect">
            <a:avLst/>
          </a:prstGeom>
          <a:noFill/>
        </p:spPr>
        <p:txBody>
          <a:bodyPr wrap="square" rtlCol="0">
            <a:spAutoFit/>
          </a:bodyPr>
          <a:lstStyle/>
          <a:p>
            <a:pPr lvl="0" algn="ctr" defTabSz="800100">
              <a:lnSpc>
                <a:spcPct val="90000"/>
              </a:lnSpc>
              <a:spcBef>
                <a:spcPct val="0"/>
              </a:spcBef>
              <a:spcAft>
                <a:spcPct val="35000"/>
              </a:spcAft>
            </a:pPr>
            <a:r>
              <a:rPr lang="en-US" sz="2000" b="1" dirty="0">
                <a:solidFill>
                  <a:srgbClr val="E46C0A"/>
                </a:solidFill>
                <a:effectLst>
                  <a:outerShdw blurRad="38100" dist="38100" dir="2700000" algn="tl">
                    <a:srgbClr val="000000">
                      <a:alpha val="43137"/>
                    </a:srgbClr>
                  </a:outerShdw>
                </a:effectLst>
                <a:latin typeface="Gill Sans MT" panose="020B0502020104020203" pitchFamily="34" charset="0"/>
              </a:rPr>
              <a:t>Water security at the local, regional and global levels</a:t>
            </a:r>
            <a:endParaRPr lang="fr-FR" sz="2000" b="1" dirty="0">
              <a:solidFill>
                <a:srgbClr val="E46C0A"/>
              </a:solidFill>
              <a:effectLst>
                <a:outerShdw blurRad="38100" dist="38100" dir="2700000" algn="tl">
                  <a:srgbClr val="000000">
                    <a:alpha val="43137"/>
                  </a:srgbClr>
                </a:outerShdw>
              </a:effectLst>
              <a:latin typeface="Gill Sans MT" panose="020B0502020104020203" pitchFamily="34" charset="0"/>
            </a:endParaRPr>
          </a:p>
        </p:txBody>
      </p:sp>
      <p:sp>
        <p:nvSpPr>
          <p:cNvPr id="24" name="TextBox 23"/>
          <p:cNvSpPr txBox="1"/>
          <p:nvPr/>
        </p:nvSpPr>
        <p:spPr>
          <a:xfrm>
            <a:off x="1289943" y="304519"/>
            <a:ext cx="8568952" cy="424732"/>
          </a:xfrm>
          <a:prstGeom prst="rect">
            <a:avLst/>
          </a:prstGeom>
          <a:solidFill>
            <a:sysClr val="window" lastClr="FFFFFF"/>
          </a:solidFill>
          <a:ln>
            <a:noFill/>
          </a:ln>
        </p:spPr>
        <p:txBody>
          <a:bodyPr vert="horz" lIns="91440" tIns="45720" rIns="91440" bIns="45720" rtlCol="0" anchor="ctr">
            <a:noAutofit/>
          </a:bodyPr>
          <a:lstStyle>
            <a:defPPr>
              <a:defRPr lang="en-US"/>
            </a:defPPr>
            <a:lvl1pPr>
              <a:lnSpc>
                <a:spcPct val="90000"/>
              </a:lnSpc>
              <a:spcBef>
                <a:spcPct val="0"/>
              </a:spcBef>
              <a:defRPr sz="2400" b="1">
                <a:latin typeface="Calibri Light" panose="020F0302020204030204"/>
                <a:ea typeface="+mj-ea"/>
                <a:cs typeface="+mj-cs"/>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E46C0A"/>
                </a:solidFill>
                <a:effectLst>
                  <a:outerShdw blurRad="38100" dist="38100" dir="2700000" algn="tl">
                    <a:srgbClr val="000000">
                      <a:alpha val="43137"/>
                    </a:srgbClr>
                  </a:outerShdw>
                </a:effectLst>
                <a:uLnTx/>
                <a:uFillTx/>
                <a:latin typeface="Gill Sans MT" panose="020B0502020104020203" pitchFamily="34" charset="0"/>
                <a:ea typeface="+mj-ea"/>
                <a:cs typeface="Arial" panose="020B0604020202020204" pitchFamily="34" charset="0"/>
              </a:rPr>
              <a:t>UNESCO’s water related chairs</a:t>
            </a:r>
            <a:endParaRPr kumimoji="0" lang="fr-FR" sz="2800" b="1" i="0" u="none" strike="noStrike" kern="0" cap="none" spc="0" normalizeH="0" baseline="0" noProof="0" dirty="0">
              <a:ln>
                <a:noFill/>
              </a:ln>
              <a:solidFill>
                <a:srgbClr val="E46C0A"/>
              </a:solidFill>
              <a:effectLst>
                <a:outerShdw blurRad="38100" dist="38100" dir="2700000" algn="tl">
                  <a:srgbClr val="000000">
                    <a:alpha val="43137"/>
                  </a:srgbClr>
                </a:outerShdw>
              </a:effectLst>
              <a:uLnTx/>
              <a:uFillTx/>
              <a:latin typeface="Gill Sans MT" panose="020B0502020104020203" pitchFamily="34" charset="0"/>
              <a:ea typeface="+mj-ea"/>
            </a:endParaRPr>
          </a:p>
        </p:txBody>
      </p:sp>
      <p:cxnSp>
        <p:nvCxnSpPr>
          <p:cNvPr id="25" name="Straight Connector 24"/>
          <p:cNvCxnSpPr/>
          <p:nvPr/>
        </p:nvCxnSpPr>
        <p:spPr>
          <a:xfrm>
            <a:off x="1321898" y="889294"/>
            <a:ext cx="4754880" cy="0"/>
          </a:xfrm>
          <a:prstGeom prst="line">
            <a:avLst/>
          </a:prstGeom>
          <a:noFill/>
          <a:ln w="9525" cap="flat" cmpd="sng" algn="ctr">
            <a:solidFill>
              <a:srgbClr val="F79646">
                <a:lumMod val="75000"/>
              </a:srgbClr>
            </a:solidFill>
            <a:prstDash val="solid"/>
          </a:ln>
          <a:effectLst/>
        </p:spPr>
      </p:cxnSp>
      <p:cxnSp>
        <p:nvCxnSpPr>
          <p:cNvPr id="26" name="Straight Connector 25"/>
          <p:cNvCxnSpPr/>
          <p:nvPr/>
        </p:nvCxnSpPr>
        <p:spPr>
          <a:xfrm>
            <a:off x="1321898" y="181408"/>
            <a:ext cx="4754880" cy="0"/>
          </a:xfrm>
          <a:prstGeom prst="line">
            <a:avLst/>
          </a:prstGeom>
          <a:noFill/>
          <a:ln w="9525" cap="flat" cmpd="sng" algn="ctr">
            <a:solidFill>
              <a:srgbClr val="F79646">
                <a:lumMod val="75000"/>
              </a:srgbClr>
            </a:solidFill>
            <a:prstDash val="solid"/>
          </a:ln>
          <a:effectLst/>
        </p:spPr>
      </p:cxnSp>
      <p:pic>
        <p:nvPicPr>
          <p:cNvPr id="27" name="Picture 26"/>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4222" y="96936"/>
            <a:ext cx="1579904" cy="731028"/>
          </a:xfrm>
          <a:prstGeom prst="rect">
            <a:avLst/>
          </a:prstGeom>
        </p:spPr>
      </p:pic>
    </p:spTree>
    <p:extLst>
      <p:ext uri="{BB962C8B-B14F-4D97-AF65-F5344CB8AC3E}">
        <p14:creationId xmlns:p14="http://schemas.microsoft.com/office/powerpoint/2010/main" val="16397654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686313902"/>
              </p:ext>
            </p:extLst>
          </p:nvPr>
        </p:nvGraphicFramePr>
        <p:xfrm>
          <a:off x="934452" y="1360404"/>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289943" y="304519"/>
            <a:ext cx="8568952" cy="424732"/>
          </a:xfrm>
          <a:prstGeom prst="rect">
            <a:avLst/>
          </a:prstGeom>
          <a:solidFill>
            <a:sysClr val="window" lastClr="FFFFFF"/>
          </a:solidFill>
          <a:ln>
            <a:noFill/>
          </a:ln>
        </p:spPr>
        <p:txBody>
          <a:bodyPr vert="horz" lIns="91440" tIns="45720" rIns="91440" bIns="45720" rtlCol="0" anchor="ctr">
            <a:noAutofit/>
          </a:bodyPr>
          <a:lstStyle>
            <a:defPPr>
              <a:defRPr lang="en-US"/>
            </a:defPPr>
            <a:lvl1pPr>
              <a:lnSpc>
                <a:spcPct val="90000"/>
              </a:lnSpc>
              <a:spcBef>
                <a:spcPct val="0"/>
              </a:spcBef>
              <a:defRPr sz="2400" b="1">
                <a:latin typeface="Calibri Light" panose="020F0302020204030204"/>
                <a:ea typeface="+mj-ea"/>
                <a:cs typeface="+mj-cs"/>
              </a:defRPr>
            </a:lvl1pPr>
          </a:lstStyle>
          <a:p>
            <a:pPr lvl="0" defTabSz="914400">
              <a:lnSpc>
                <a:spcPct val="100000"/>
              </a:lnSpc>
              <a:spcBef>
                <a:spcPts val="0"/>
              </a:spcBef>
            </a:pPr>
            <a:r>
              <a:rPr lang="en-US" sz="2800"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The role of UNESCO Chairs</a:t>
            </a:r>
            <a:endParaRPr kumimoji="0" lang="fr-FR" sz="2800" b="1" i="0" u="none" strike="noStrike" kern="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endParaRPr>
          </a:p>
        </p:txBody>
      </p:sp>
      <p:cxnSp>
        <p:nvCxnSpPr>
          <p:cNvPr id="6" name="Straight Connector 5"/>
          <p:cNvCxnSpPr/>
          <p:nvPr/>
        </p:nvCxnSpPr>
        <p:spPr>
          <a:xfrm>
            <a:off x="1321898" y="889294"/>
            <a:ext cx="4754880" cy="0"/>
          </a:xfrm>
          <a:prstGeom prst="line">
            <a:avLst/>
          </a:prstGeom>
          <a:noFill/>
          <a:ln w="9525" cap="flat" cmpd="sng" algn="ctr">
            <a:solidFill>
              <a:srgbClr val="F79646">
                <a:lumMod val="75000"/>
              </a:srgbClr>
            </a:solidFill>
            <a:prstDash val="solid"/>
          </a:ln>
          <a:effectLst/>
        </p:spPr>
      </p:cxnSp>
      <p:cxnSp>
        <p:nvCxnSpPr>
          <p:cNvPr id="7" name="Straight Connector 6"/>
          <p:cNvCxnSpPr/>
          <p:nvPr/>
        </p:nvCxnSpPr>
        <p:spPr>
          <a:xfrm>
            <a:off x="1321898" y="181408"/>
            <a:ext cx="4754880" cy="0"/>
          </a:xfrm>
          <a:prstGeom prst="line">
            <a:avLst/>
          </a:prstGeom>
          <a:noFill/>
          <a:ln w="9525" cap="flat" cmpd="sng" algn="ctr">
            <a:solidFill>
              <a:srgbClr val="F79646">
                <a:lumMod val="75000"/>
              </a:srgbClr>
            </a:solidFill>
            <a:prstDash val="solid"/>
          </a:ln>
          <a:effectLst/>
        </p:spPr>
      </p:cxnSp>
      <p:pic>
        <p:nvPicPr>
          <p:cNvPr id="9" name="Picture 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80838" y="40067"/>
            <a:ext cx="1579904" cy="731028"/>
          </a:xfrm>
          <a:prstGeom prst="rect">
            <a:avLst/>
          </a:prstGeom>
        </p:spPr>
      </p:pic>
    </p:spTree>
    <p:extLst>
      <p:ext uri="{BB962C8B-B14F-4D97-AF65-F5344CB8AC3E}">
        <p14:creationId xmlns:p14="http://schemas.microsoft.com/office/powerpoint/2010/main" val="1220595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1340044741"/>
              </p:ext>
            </p:extLst>
          </p:nvPr>
        </p:nvGraphicFramePr>
        <p:xfrm>
          <a:off x="1321898" y="1472698"/>
          <a:ext cx="1005438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289943" y="304519"/>
            <a:ext cx="8568952" cy="424732"/>
          </a:xfrm>
          <a:prstGeom prst="rect">
            <a:avLst/>
          </a:prstGeom>
          <a:solidFill>
            <a:sysClr val="window" lastClr="FFFFFF"/>
          </a:solidFill>
          <a:ln>
            <a:noFill/>
          </a:ln>
        </p:spPr>
        <p:txBody>
          <a:bodyPr vert="horz" lIns="91440" tIns="45720" rIns="91440" bIns="45720" rtlCol="0" anchor="ctr">
            <a:noAutofit/>
          </a:bodyPr>
          <a:lstStyle>
            <a:defPPr>
              <a:defRPr lang="en-US"/>
            </a:defPPr>
            <a:lvl1pPr>
              <a:lnSpc>
                <a:spcPct val="90000"/>
              </a:lnSpc>
              <a:spcBef>
                <a:spcPct val="0"/>
              </a:spcBef>
              <a:defRPr sz="2400" b="1">
                <a:latin typeface="Calibri Light" panose="020F0302020204030204"/>
                <a:ea typeface="+mj-ea"/>
                <a:cs typeface="+mj-cs"/>
              </a:defRPr>
            </a:lvl1pPr>
          </a:lstStyle>
          <a:p>
            <a:pPr lvl="0" defTabSz="914400">
              <a:lnSpc>
                <a:spcPct val="100000"/>
              </a:lnSpc>
              <a:spcBef>
                <a:spcPts val="0"/>
              </a:spcBef>
            </a:pPr>
            <a:r>
              <a:rPr lang="en-US" sz="2800"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Strategic alignment required </a:t>
            </a:r>
            <a:endParaRPr kumimoji="0" lang="fr-FR" sz="2800" b="1" i="0" u="none" strike="noStrike" kern="0" cap="none" spc="0" normalizeH="0" baseline="0" noProof="0" dirty="0">
              <a:ln>
                <a:noFill/>
              </a:ln>
              <a:solidFill>
                <a:srgbClr val="F79646">
                  <a:lumMod val="75000"/>
                </a:srgbClr>
              </a:solidFill>
              <a:effectLst>
                <a:outerShdw blurRad="38100" dist="38100" dir="2700000" algn="tl">
                  <a:srgbClr val="000000">
                    <a:alpha val="43137"/>
                  </a:srgbClr>
                </a:outerShdw>
              </a:effectLst>
              <a:uLnTx/>
              <a:uFillTx/>
              <a:latin typeface="Gill Sans MT" panose="020B0502020104020203" pitchFamily="34" charset="0"/>
              <a:ea typeface="+mj-ea"/>
              <a:cs typeface="+mj-cs"/>
            </a:endParaRPr>
          </a:p>
        </p:txBody>
      </p:sp>
      <p:cxnSp>
        <p:nvCxnSpPr>
          <p:cNvPr id="6" name="Straight Connector 5"/>
          <p:cNvCxnSpPr/>
          <p:nvPr/>
        </p:nvCxnSpPr>
        <p:spPr>
          <a:xfrm>
            <a:off x="1321898" y="889294"/>
            <a:ext cx="4754880" cy="0"/>
          </a:xfrm>
          <a:prstGeom prst="line">
            <a:avLst/>
          </a:prstGeom>
          <a:noFill/>
          <a:ln w="9525" cap="flat" cmpd="sng" algn="ctr">
            <a:solidFill>
              <a:srgbClr val="F79646">
                <a:lumMod val="75000"/>
              </a:srgbClr>
            </a:solidFill>
            <a:prstDash val="solid"/>
          </a:ln>
          <a:effectLst/>
        </p:spPr>
      </p:cxnSp>
      <p:cxnSp>
        <p:nvCxnSpPr>
          <p:cNvPr id="7" name="Straight Connector 6"/>
          <p:cNvCxnSpPr/>
          <p:nvPr/>
        </p:nvCxnSpPr>
        <p:spPr>
          <a:xfrm>
            <a:off x="1321898" y="181408"/>
            <a:ext cx="4754880" cy="0"/>
          </a:xfrm>
          <a:prstGeom prst="line">
            <a:avLst/>
          </a:prstGeom>
          <a:noFill/>
          <a:ln w="9525" cap="flat" cmpd="sng" algn="ctr">
            <a:solidFill>
              <a:srgbClr val="F79646">
                <a:lumMod val="75000"/>
              </a:srgbClr>
            </a:solidFill>
            <a:prstDash val="solid"/>
          </a:ln>
          <a:effectLst/>
        </p:spPr>
      </p:cxnSp>
      <p:pic>
        <p:nvPicPr>
          <p:cNvPr id="8" name="Picture 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631283" y="126793"/>
            <a:ext cx="1579904" cy="731028"/>
          </a:xfrm>
          <a:prstGeom prst="rect">
            <a:avLst/>
          </a:prstGeom>
        </p:spPr>
      </p:pic>
    </p:spTree>
    <p:extLst>
      <p:ext uri="{BB962C8B-B14F-4D97-AF65-F5344CB8AC3E}">
        <p14:creationId xmlns:p14="http://schemas.microsoft.com/office/powerpoint/2010/main" val="36898783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4350" y="294827"/>
            <a:ext cx="8718550" cy="523220"/>
          </a:xfrm>
          <a:prstGeom prst="rect">
            <a:avLst/>
          </a:prstGeom>
        </p:spPr>
        <p:txBody>
          <a:bodyPr wrap="square">
            <a:spAutoFit/>
          </a:bodyPr>
          <a:lstStyle/>
          <a:p>
            <a:pPr lvl="0" defTabSz="914400"/>
            <a:r>
              <a:rPr lang="en-US" sz="2800" b="1" kern="0" dirty="0" smtClean="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Some </a:t>
            </a:r>
            <a:r>
              <a:rPr lang="en-US" sz="2800" b="1"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r</a:t>
            </a:r>
            <a:r>
              <a:rPr lang="en-US" sz="2800" b="1" kern="0" dirty="0" smtClean="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ecent activities of the Chairs’ network </a:t>
            </a:r>
            <a:endParaRPr lang="fr-FR" sz="2800" b="1"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289598" y="-389"/>
            <a:ext cx="1579904" cy="731028"/>
          </a:xfrm>
          <a:prstGeom prst="rect">
            <a:avLst/>
          </a:prstGeom>
        </p:spPr>
      </p:pic>
      <p:cxnSp>
        <p:nvCxnSpPr>
          <p:cNvPr id="7" name="Straight Connector 6"/>
          <p:cNvCxnSpPr/>
          <p:nvPr/>
        </p:nvCxnSpPr>
        <p:spPr>
          <a:xfrm flipV="1">
            <a:off x="502920" y="261418"/>
            <a:ext cx="4716608" cy="1472"/>
          </a:xfrm>
          <a:prstGeom prst="line">
            <a:avLst/>
          </a:prstGeom>
          <a:noFill/>
          <a:ln w="9525" cap="flat" cmpd="sng" algn="ctr">
            <a:solidFill>
              <a:srgbClr val="F79646">
                <a:lumMod val="75000"/>
              </a:srgbClr>
            </a:solidFill>
            <a:prstDash val="solid"/>
          </a:ln>
          <a:effectLst/>
        </p:spPr>
      </p:cxnSp>
      <p:cxnSp>
        <p:nvCxnSpPr>
          <p:cNvPr id="9" name="Straight Connector 8"/>
          <p:cNvCxnSpPr/>
          <p:nvPr/>
        </p:nvCxnSpPr>
        <p:spPr>
          <a:xfrm>
            <a:off x="514350" y="900724"/>
            <a:ext cx="4754880" cy="0"/>
          </a:xfrm>
          <a:prstGeom prst="line">
            <a:avLst/>
          </a:prstGeom>
          <a:noFill/>
          <a:ln w="9525" cap="flat" cmpd="sng" algn="ctr">
            <a:solidFill>
              <a:srgbClr val="F79646">
                <a:lumMod val="75000"/>
              </a:srgbClr>
            </a:solidFill>
            <a:prstDash val="solid"/>
          </a:ln>
          <a:effectLst/>
        </p:spPr>
      </p:cxnSp>
      <p:sp>
        <p:nvSpPr>
          <p:cNvPr id="14" name="Content Placeholder 13"/>
          <p:cNvSpPr>
            <a:spLocks noGrp="1"/>
          </p:cNvSpPr>
          <p:nvPr>
            <p:ph idx="1"/>
          </p:nvPr>
        </p:nvSpPr>
        <p:spPr>
          <a:xfrm>
            <a:off x="831850" y="818047"/>
            <a:ext cx="5896610" cy="5585637"/>
          </a:xfrm>
        </p:spPr>
        <p:txBody>
          <a:bodyPr>
            <a:normAutofit fontScale="85000" lnSpcReduction="20000"/>
          </a:bodyPr>
          <a:lstStyle/>
          <a:p>
            <a:pPr marL="0" indent="0">
              <a:buNone/>
            </a:pPr>
            <a:endParaRPr lang="en-US" dirty="0" smtClean="0">
              <a:latin typeface="Gill Sans MT" panose="020B0502020104020203" pitchFamily="34" charset="0"/>
            </a:endParaRPr>
          </a:p>
          <a:p>
            <a:pPr marL="0" indent="0" algn="ctr">
              <a:buNone/>
            </a:pPr>
            <a:r>
              <a:rPr lang="en-US" sz="2600" b="1" dirty="0" smtClean="0">
                <a:solidFill>
                  <a:schemeClr val="bg2">
                    <a:lumMod val="50000"/>
                  </a:schemeClr>
                </a:solidFill>
                <a:latin typeface="Gill Sans MT" panose="020B0502020104020203" pitchFamily="34" charset="0"/>
              </a:rPr>
              <a:t>1</a:t>
            </a:r>
            <a:r>
              <a:rPr lang="en-US" sz="2600" b="1" baseline="30000" dirty="0" smtClean="0">
                <a:solidFill>
                  <a:schemeClr val="bg2">
                    <a:lumMod val="50000"/>
                  </a:schemeClr>
                </a:solidFill>
                <a:latin typeface="Gill Sans MT" panose="020B0502020104020203" pitchFamily="34" charset="0"/>
              </a:rPr>
              <a:t>st</a:t>
            </a:r>
            <a:r>
              <a:rPr lang="en-US" sz="2600" b="1" dirty="0" smtClean="0">
                <a:solidFill>
                  <a:schemeClr val="bg2">
                    <a:lumMod val="50000"/>
                  </a:schemeClr>
                </a:solidFill>
                <a:latin typeface="Gill Sans MT" panose="020B0502020104020203" pitchFamily="34" charset="0"/>
              </a:rPr>
              <a:t>  </a:t>
            </a:r>
            <a:r>
              <a:rPr lang="en-US" sz="2600" b="1" dirty="0">
                <a:solidFill>
                  <a:schemeClr val="bg2">
                    <a:lumMod val="50000"/>
                  </a:schemeClr>
                </a:solidFill>
                <a:latin typeface="Gill Sans MT" panose="020B0502020104020203" pitchFamily="34" charset="0"/>
              </a:rPr>
              <a:t>UNESCO Water Chair </a:t>
            </a:r>
            <a:r>
              <a:rPr lang="en-US" sz="2600" b="1" dirty="0" smtClean="0">
                <a:solidFill>
                  <a:schemeClr val="bg2">
                    <a:lumMod val="50000"/>
                  </a:schemeClr>
                </a:solidFill>
                <a:latin typeface="Gill Sans MT" panose="020B0502020104020203" pitchFamily="34" charset="0"/>
              </a:rPr>
              <a:t>Meeting,</a:t>
            </a:r>
          </a:p>
          <a:p>
            <a:pPr marL="0" indent="0" algn="ctr">
              <a:buNone/>
            </a:pPr>
            <a:r>
              <a:rPr lang="en-US" sz="2600" b="1" dirty="0" smtClean="0">
                <a:solidFill>
                  <a:schemeClr val="bg2">
                    <a:lumMod val="50000"/>
                  </a:schemeClr>
                </a:solidFill>
                <a:latin typeface="Gill Sans MT" panose="020B0502020104020203" pitchFamily="34" charset="0"/>
              </a:rPr>
              <a:t>(Perugia, </a:t>
            </a:r>
            <a:r>
              <a:rPr lang="en-US" sz="2600" b="1" dirty="0">
                <a:solidFill>
                  <a:schemeClr val="bg2">
                    <a:lumMod val="50000"/>
                  </a:schemeClr>
                </a:solidFill>
                <a:latin typeface="Gill Sans MT" panose="020B0502020104020203" pitchFamily="34" charset="0"/>
              </a:rPr>
              <a:t>Italy October </a:t>
            </a:r>
            <a:r>
              <a:rPr lang="en-US" sz="2600" b="1" dirty="0" smtClean="0">
                <a:solidFill>
                  <a:schemeClr val="bg2">
                    <a:lumMod val="50000"/>
                  </a:schemeClr>
                </a:solidFill>
                <a:latin typeface="Gill Sans MT" panose="020B0502020104020203" pitchFamily="34" charset="0"/>
              </a:rPr>
              <a:t>2016)</a:t>
            </a:r>
          </a:p>
          <a:p>
            <a:pPr marL="0" indent="0">
              <a:buNone/>
            </a:pPr>
            <a:endParaRPr lang="en-US" sz="2600" dirty="0">
              <a:solidFill>
                <a:schemeClr val="bg2">
                  <a:lumMod val="50000"/>
                </a:schemeClr>
              </a:solidFill>
              <a:latin typeface="Gill Sans MT" panose="020B0502020104020203" pitchFamily="34" charset="0"/>
            </a:endParaRPr>
          </a:p>
          <a:p>
            <a:pPr marL="0" indent="0">
              <a:buNone/>
            </a:pPr>
            <a:r>
              <a:rPr lang="en-US" sz="2600" u="sng" dirty="0" smtClean="0">
                <a:solidFill>
                  <a:srgbClr val="E46C0A"/>
                </a:solidFill>
                <a:latin typeface="Gill Sans MT" panose="020B0502020104020203" pitchFamily="34" charset="0"/>
              </a:rPr>
              <a:t>Objectives</a:t>
            </a:r>
          </a:p>
          <a:p>
            <a:r>
              <a:rPr lang="en-US" sz="2600" dirty="0">
                <a:latin typeface="Gill Sans MT" panose="020B0502020104020203" pitchFamily="34" charset="0"/>
              </a:rPr>
              <a:t>I</a:t>
            </a:r>
            <a:r>
              <a:rPr lang="en-US" sz="2600" dirty="0" smtClean="0">
                <a:latin typeface="Gill Sans MT" panose="020B0502020104020203" pitchFamily="34" charset="0"/>
              </a:rPr>
              <a:t>dentify contribution </a:t>
            </a:r>
            <a:r>
              <a:rPr lang="en-US" sz="2600" dirty="0">
                <a:latin typeface="Gill Sans MT" panose="020B0502020104020203" pitchFamily="34" charset="0"/>
              </a:rPr>
              <a:t>of the Chairs to the UN 2030 Agenda for Sustainable Development </a:t>
            </a:r>
            <a:r>
              <a:rPr lang="en-US" sz="2600" dirty="0" smtClean="0">
                <a:latin typeface="Gill Sans MT" panose="020B0502020104020203" pitchFamily="34" charset="0"/>
              </a:rPr>
              <a:t>(SDGs)</a:t>
            </a:r>
            <a:endParaRPr lang="en-US" sz="2600" dirty="0">
              <a:latin typeface="Gill Sans MT" panose="020B0502020104020203" pitchFamily="34" charset="0"/>
            </a:endParaRPr>
          </a:p>
          <a:p>
            <a:r>
              <a:rPr lang="en-US" sz="2600" dirty="0" smtClean="0">
                <a:latin typeface="Gill Sans MT" panose="020B0502020104020203" pitchFamily="34" charset="0"/>
              </a:rPr>
              <a:t>Improve the contribution of Chairs to</a:t>
            </a:r>
          </a:p>
          <a:p>
            <a:pPr marL="0" indent="0">
              <a:buNone/>
            </a:pPr>
            <a:r>
              <a:rPr lang="en-US" sz="2600" dirty="0" smtClean="0">
                <a:latin typeface="Gill Sans MT" panose="020B0502020104020203" pitchFamily="34" charset="0"/>
              </a:rPr>
              <a:t>IHP-VIII </a:t>
            </a:r>
            <a:r>
              <a:rPr lang="en-US" sz="2600" dirty="0">
                <a:latin typeface="Gill Sans MT" panose="020B0502020104020203" pitchFamily="34" charset="0"/>
              </a:rPr>
              <a:t>phase (2014-2021)</a:t>
            </a:r>
          </a:p>
          <a:p>
            <a:r>
              <a:rPr lang="en-US" sz="2600" dirty="0">
                <a:latin typeface="Gill Sans MT" panose="020B0502020104020203" pitchFamily="34" charset="0"/>
              </a:rPr>
              <a:t>I</a:t>
            </a:r>
            <a:r>
              <a:rPr lang="en-US" sz="2600" dirty="0" smtClean="0">
                <a:latin typeface="Gill Sans MT" panose="020B0502020104020203" pitchFamily="34" charset="0"/>
              </a:rPr>
              <a:t>ncrease </a:t>
            </a:r>
            <a:r>
              <a:rPr lang="en-US" sz="2600" dirty="0">
                <a:latin typeface="Gill Sans MT" panose="020B0502020104020203" pitchFamily="34" charset="0"/>
              </a:rPr>
              <a:t>the </a:t>
            </a:r>
            <a:r>
              <a:rPr lang="en-US" sz="2600" dirty="0" smtClean="0">
                <a:latin typeface="Gill Sans MT" panose="020B0502020104020203" pitchFamily="34" charset="0"/>
              </a:rPr>
              <a:t>cooperation </a:t>
            </a:r>
            <a:r>
              <a:rPr lang="en-US" sz="2600" dirty="0">
                <a:latin typeface="Gill Sans MT" panose="020B0502020104020203" pitchFamily="34" charset="0"/>
              </a:rPr>
              <a:t>between </a:t>
            </a:r>
            <a:endParaRPr lang="en-US" sz="2600" dirty="0" smtClean="0">
              <a:latin typeface="Gill Sans MT" panose="020B0502020104020203" pitchFamily="34" charset="0"/>
            </a:endParaRPr>
          </a:p>
          <a:p>
            <a:pPr marL="0" indent="0">
              <a:buNone/>
            </a:pPr>
            <a:r>
              <a:rPr lang="en-US" sz="2600" dirty="0" smtClean="0">
                <a:latin typeface="Gill Sans MT" panose="020B0502020104020203" pitchFamily="34" charset="0"/>
              </a:rPr>
              <a:t>Chairs</a:t>
            </a:r>
            <a:endParaRPr lang="en-US" sz="2600" dirty="0">
              <a:latin typeface="Gill Sans MT" panose="020B0502020104020203" pitchFamily="34" charset="0"/>
            </a:endParaRPr>
          </a:p>
          <a:p>
            <a:endParaRPr lang="en-US" sz="2600" dirty="0" smtClean="0">
              <a:latin typeface="Gill Sans MT" panose="020B0502020104020203" pitchFamily="34" charset="0"/>
            </a:endParaRPr>
          </a:p>
          <a:p>
            <a:pPr marL="0" indent="0">
              <a:buNone/>
            </a:pPr>
            <a:r>
              <a:rPr lang="en-US" sz="2600" u="sng" dirty="0" smtClean="0">
                <a:solidFill>
                  <a:srgbClr val="E46C0A"/>
                </a:solidFill>
                <a:latin typeface="Gill Sans MT" panose="020B0502020104020203" pitchFamily="34" charset="0"/>
              </a:rPr>
              <a:t>Main Outcomes </a:t>
            </a:r>
          </a:p>
          <a:p>
            <a:r>
              <a:rPr lang="en-US" sz="2600" dirty="0" smtClean="0">
                <a:latin typeface="Gill Sans MT" panose="020B0502020104020203" pitchFamily="34" charset="0"/>
              </a:rPr>
              <a:t> The Perugia action plan</a:t>
            </a:r>
          </a:p>
          <a:p>
            <a:r>
              <a:rPr lang="en-US" sz="2600" dirty="0" smtClean="0">
                <a:latin typeface="Gill Sans MT" panose="020B0502020104020203" pitchFamily="34" charset="0"/>
              </a:rPr>
              <a:t>Web platform for Water-related Chairs</a:t>
            </a:r>
            <a:endParaRPr lang="fr-FR" sz="2600" dirty="0">
              <a:latin typeface="Gill Sans MT" panose="020B0502020104020203" pitchFamily="34" charset="0"/>
            </a:endParaRP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83458">
            <a:off x="6759473" y="2461832"/>
            <a:ext cx="4656257" cy="31156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16584148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 y="1177290"/>
            <a:ext cx="6090920" cy="5246370"/>
          </a:xfrm>
        </p:spPr>
        <p:txBody>
          <a:bodyPr>
            <a:normAutofit fontScale="92500" lnSpcReduction="20000"/>
          </a:bodyPr>
          <a:lstStyle/>
          <a:p>
            <a:pPr marL="0" indent="0" algn="ctr">
              <a:buNone/>
            </a:pPr>
            <a:r>
              <a:rPr lang="en-US" sz="2600" b="1" dirty="0">
                <a:solidFill>
                  <a:schemeClr val="bg2">
                    <a:lumMod val="50000"/>
                  </a:schemeClr>
                </a:solidFill>
                <a:latin typeface="Gill Sans MT" panose="020B0502020104020203" pitchFamily="34" charset="0"/>
              </a:rPr>
              <a:t>First Conference UNESCO </a:t>
            </a:r>
            <a:r>
              <a:rPr lang="en-US" sz="2600" b="1" dirty="0" smtClean="0">
                <a:solidFill>
                  <a:schemeClr val="bg2">
                    <a:lumMod val="50000"/>
                  </a:schemeClr>
                </a:solidFill>
                <a:latin typeface="Gill Sans MT" panose="020B0502020104020203" pitchFamily="34" charset="0"/>
              </a:rPr>
              <a:t>Science Sector CHAIRS </a:t>
            </a:r>
          </a:p>
          <a:p>
            <a:pPr marL="0" indent="0" algn="ctr">
              <a:buNone/>
            </a:pPr>
            <a:r>
              <a:rPr lang="en-US" sz="2600" b="1" dirty="0" smtClean="0">
                <a:solidFill>
                  <a:schemeClr val="bg2">
                    <a:lumMod val="50000"/>
                  </a:schemeClr>
                </a:solidFill>
                <a:latin typeface="Gill Sans MT" panose="020B0502020104020203" pitchFamily="34" charset="0"/>
              </a:rPr>
              <a:t>(Geneva, Switzerland, July </a:t>
            </a:r>
            <a:r>
              <a:rPr lang="en-US" sz="2600" b="1" dirty="0">
                <a:solidFill>
                  <a:schemeClr val="bg2">
                    <a:lumMod val="50000"/>
                  </a:schemeClr>
                </a:solidFill>
                <a:latin typeface="Gill Sans MT" panose="020B0502020104020203" pitchFamily="34" charset="0"/>
              </a:rPr>
              <a:t>2017</a:t>
            </a:r>
            <a:r>
              <a:rPr lang="en-US" sz="2600" b="1" dirty="0" smtClean="0">
                <a:solidFill>
                  <a:schemeClr val="bg2">
                    <a:lumMod val="50000"/>
                  </a:schemeClr>
                </a:solidFill>
                <a:latin typeface="Gill Sans MT" panose="020B0502020104020203" pitchFamily="34" charset="0"/>
              </a:rPr>
              <a:t>)</a:t>
            </a:r>
          </a:p>
          <a:p>
            <a:pPr marL="0" indent="0">
              <a:buNone/>
            </a:pPr>
            <a:endParaRPr lang="en-US" sz="2600" dirty="0" smtClean="0">
              <a:latin typeface="Gill Sans MT" panose="020B0502020104020203" pitchFamily="34" charset="0"/>
            </a:endParaRPr>
          </a:p>
          <a:p>
            <a:pPr marL="0" indent="0">
              <a:buNone/>
            </a:pPr>
            <a:r>
              <a:rPr lang="en-US" sz="2600" u="sng" dirty="0" smtClean="0">
                <a:solidFill>
                  <a:srgbClr val="E46C0A"/>
                </a:solidFill>
                <a:latin typeface="Gill Sans MT" panose="020B0502020104020203" pitchFamily="34" charset="0"/>
              </a:rPr>
              <a:t>Objectives</a:t>
            </a:r>
          </a:p>
          <a:p>
            <a:r>
              <a:rPr lang="en-US" sz="2600" dirty="0">
                <a:latin typeface="Gill Sans MT" panose="020B0502020104020203" pitchFamily="34" charset="0"/>
              </a:rPr>
              <a:t>E</a:t>
            </a:r>
            <a:r>
              <a:rPr lang="en-US" sz="2600" dirty="0" smtClean="0">
                <a:latin typeface="Gill Sans MT" panose="020B0502020104020203" pitchFamily="34" charset="0"/>
              </a:rPr>
              <a:t>ngage chairs to reflect on </a:t>
            </a:r>
            <a:r>
              <a:rPr lang="en-US" sz="2600" dirty="0">
                <a:latin typeface="Gill Sans MT" panose="020B0502020104020203" pitchFamily="34" charset="0"/>
              </a:rPr>
              <a:t>how to </a:t>
            </a:r>
            <a:r>
              <a:rPr lang="en-US" sz="2600" dirty="0" smtClean="0">
                <a:latin typeface="Gill Sans MT" panose="020B0502020104020203" pitchFamily="34" charset="0"/>
              </a:rPr>
              <a:t>best</a:t>
            </a:r>
          </a:p>
          <a:p>
            <a:pPr marL="0" indent="0">
              <a:buNone/>
            </a:pPr>
            <a:r>
              <a:rPr lang="en-US" sz="2600" dirty="0" smtClean="0">
                <a:latin typeface="Gill Sans MT" panose="020B0502020104020203" pitchFamily="34" charset="0"/>
              </a:rPr>
              <a:t>contribute to the SDGs</a:t>
            </a:r>
          </a:p>
          <a:p>
            <a:r>
              <a:rPr lang="en-US" sz="2600" dirty="0" smtClean="0">
                <a:latin typeface="Gill Sans MT" panose="020B0502020104020203" pitchFamily="34" charset="0"/>
              </a:rPr>
              <a:t>Facilitate cooperation between Chairs</a:t>
            </a:r>
          </a:p>
          <a:p>
            <a:pPr marL="0" indent="0">
              <a:buNone/>
            </a:pPr>
            <a:endParaRPr lang="en-US" sz="2600" dirty="0" smtClean="0">
              <a:latin typeface="Gill Sans MT" panose="020B0502020104020203" pitchFamily="34" charset="0"/>
            </a:endParaRPr>
          </a:p>
          <a:p>
            <a:pPr marL="0" indent="0">
              <a:buNone/>
            </a:pPr>
            <a:r>
              <a:rPr lang="en-US" sz="2600" u="sng" dirty="0" smtClean="0">
                <a:solidFill>
                  <a:srgbClr val="E46C0A"/>
                </a:solidFill>
                <a:latin typeface="Gill Sans MT" panose="020B0502020104020203" pitchFamily="34" charset="0"/>
              </a:rPr>
              <a:t>Main Outcomes</a:t>
            </a:r>
          </a:p>
          <a:p>
            <a:r>
              <a:rPr lang="en-US" sz="2600" dirty="0" smtClean="0">
                <a:latin typeface="Gill Sans MT" panose="020B0502020104020203" pitchFamily="34" charset="0"/>
              </a:rPr>
              <a:t>Geneva Milestone</a:t>
            </a:r>
          </a:p>
          <a:p>
            <a:r>
              <a:rPr lang="en-US" sz="2600" dirty="0" smtClean="0">
                <a:latin typeface="Gill Sans MT" panose="020B0502020104020203" pitchFamily="34" charset="0"/>
              </a:rPr>
              <a:t>Brown Bag </a:t>
            </a:r>
            <a:r>
              <a:rPr lang="en-US" sz="2600" dirty="0">
                <a:latin typeface="Gill Sans MT" panose="020B0502020104020203" pitchFamily="34" charset="0"/>
              </a:rPr>
              <a:t>L</a:t>
            </a:r>
            <a:r>
              <a:rPr lang="en-US" sz="2600" dirty="0" smtClean="0">
                <a:latin typeface="Gill Sans MT" panose="020B0502020104020203" pitchFamily="34" charset="0"/>
              </a:rPr>
              <a:t>unch meeting of </a:t>
            </a:r>
          </a:p>
          <a:p>
            <a:pPr marL="0" indent="0">
              <a:buNone/>
            </a:pPr>
            <a:r>
              <a:rPr lang="en-US" sz="2600" dirty="0">
                <a:latin typeface="Gill Sans MT" panose="020B0502020104020203" pitchFamily="34" charset="0"/>
              </a:rPr>
              <a:t>W</a:t>
            </a:r>
            <a:r>
              <a:rPr lang="en-US" sz="2600" dirty="0" smtClean="0">
                <a:latin typeface="Gill Sans MT" panose="020B0502020104020203" pitchFamily="34" charset="0"/>
              </a:rPr>
              <a:t>ater-related Chairs</a:t>
            </a:r>
          </a:p>
          <a:p>
            <a:endParaRPr lang="fr-FR" dirty="0"/>
          </a:p>
        </p:txBody>
      </p:sp>
      <p:cxnSp>
        <p:nvCxnSpPr>
          <p:cNvPr id="5" name="Straight Connector 4"/>
          <p:cNvCxnSpPr/>
          <p:nvPr/>
        </p:nvCxnSpPr>
        <p:spPr>
          <a:xfrm flipV="1">
            <a:off x="502920" y="261418"/>
            <a:ext cx="4716608" cy="1472"/>
          </a:xfrm>
          <a:prstGeom prst="line">
            <a:avLst/>
          </a:prstGeom>
          <a:noFill/>
          <a:ln w="9525" cap="flat" cmpd="sng" algn="ctr">
            <a:solidFill>
              <a:srgbClr val="F79646">
                <a:lumMod val="75000"/>
              </a:srgbClr>
            </a:solidFill>
            <a:prstDash val="solid"/>
          </a:ln>
          <a:effectLst/>
        </p:spPr>
      </p:cxnSp>
      <p:cxnSp>
        <p:nvCxnSpPr>
          <p:cNvPr id="6" name="Straight Connector 5"/>
          <p:cNvCxnSpPr/>
          <p:nvPr/>
        </p:nvCxnSpPr>
        <p:spPr>
          <a:xfrm>
            <a:off x="514350" y="900724"/>
            <a:ext cx="4754880" cy="0"/>
          </a:xfrm>
          <a:prstGeom prst="line">
            <a:avLst/>
          </a:prstGeom>
          <a:noFill/>
          <a:ln w="9525" cap="flat" cmpd="sng" algn="ctr">
            <a:solidFill>
              <a:srgbClr val="F79646">
                <a:lumMod val="75000"/>
              </a:srgbClr>
            </a:solidFill>
            <a:prstDash val="solid"/>
          </a:ln>
          <a:effectLst/>
        </p:spPr>
      </p:cxn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59398" y="190923"/>
            <a:ext cx="1579904" cy="731028"/>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1309206">
            <a:off x="6108914" y="2129128"/>
            <a:ext cx="5014043" cy="33426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p:cNvSpPr/>
          <p:nvPr/>
        </p:nvSpPr>
        <p:spPr>
          <a:xfrm>
            <a:off x="514350" y="294827"/>
            <a:ext cx="8718550" cy="523220"/>
          </a:xfrm>
          <a:prstGeom prst="rect">
            <a:avLst/>
          </a:prstGeom>
        </p:spPr>
        <p:txBody>
          <a:bodyPr wrap="square">
            <a:spAutoFit/>
          </a:bodyPr>
          <a:lstStyle/>
          <a:p>
            <a:pPr lvl="0" defTabSz="914400"/>
            <a:r>
              <a:rPr lang="en-US" sz="2800" b="1" kern="0" dirty="0" smtClean="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Some </a:t>
            </a:r>
            <a:r>
              <a:rPr lang="en-US" sz="2800" b="1"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r</a:t>
            </a:r>
            <a:r>
              <a:rPr lang="en-US" sz="2800" b="1" kern="0" dirty="0" smtClean="0">
                <a:solidFill>
                  <a:srgbClr val="F79646">
                    <a:lumMod val="75000"/>
                  </a:srgb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ecent activities of the Chairs’ network </a:t>
            </a:r>
            <a:endParaRPr lang="fr-FR" sz="2800" b="1" kern="0" dirty="0">
              <a:solidFill>
                <a:srgbClr val="F79646">
                  <a:lumMod val="75000"/>
                </a:srgbClr>
              </a:solidFill>
              <a:effectLst>
                <a:outerShdw blurRad="38100" dist="38100" dir="2700000" algn="tl">
                  <a:srgbClr val="000000">
                    <a:alpha val="43137"/>
                  </a:srgbClr>
                </a:outerShdw>
              </a:effectLst>
              <a:latin typeface="Gill Sans MT" panose="020B0502020104020203" pitchFamily="34" charset="0"/>
            </a:endParaRPr>
          </a:p>
        </p:txBody>
      </p:sp>
    </p:spTree>
    <p:extLst>
      <p:ext uri="{BB962C8B-B14F-4D97-AF65-F5344CB8AC3E}">
        <p14:creationId xmlns:p14="http://schemas.microsoft.com/office/powerpoint/2010/main" val="33076212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p:cNvSpPr txBox="1"/>
          <p:nvPr/>
        </p:nvSpPr>
        <p:spPr>
          <a:xfrm>
            <a:off x="616843" y="322985"/>
            <a:ext cx="8568952" cy="424732"/>
          </a:xfrm>
          <a:prstGeom prst="rect">
            <a:avLst/>
          </a:prstGeom>
          <a:solidFill>
            <a:sysClr val="window" lastClr="FFFFFF"/>
          </a:solidFill>
          <a:ln>
            <a:noFill/>
          </a:ln>
        </p:spPr>
        <p:txBody>
          <a:bodyPr vert="horz" lIns="91440" tIns="45720" rIns="91440" bIns="45720" rtlCol="0" anchor="ctr">
            <a:noAutofit/>
          </a:bodyPr>
          <a:lstStyle>
            <a:defPPr>
              <a:defRPr lang="en-US"/>
            </a:defPPr>
            <a:lvl1pPr>
              <a:lnSpc>
                <a:spcPct val="90000"/>
              </a:lnSpc>
              <a:spcBef>
                <a:spcPct val="0"/>
              </a:spcBef>
              <a:defRPr sz="2400" b="1">
                <a:latin typeface="Calibri Light" panose="020F0302020204030204"/>
                <a:ea typeface="+mj-ea"/>
                <a:cs typeface="+mj-cs"/>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smtClean="0">
                <a:ln>
                  <a:noFill/>
                </a:ln>
                <a:solidFill>
                  <a:srgbClr val="E46C0A"/>
                </a:solidFill>
                <a:effectLst>
                  <a:outerShdw blurRad="38100" dist="38100" dir="2700000" algn="tl">
                    <a:srgbClr val="000000">
                      <a:alpha val="43137"/>
                    </a:srgbClr>
                  </a:outerShdw>
                </a:effectLst>
                <a:uLnTx/>
                <a:uFillTx/>
                <a:latin typeface="Gill Sans MT" panose="020B0502020104020203" pitchFamily="34" charset="0"/>
                <a:ea typeface="+mj-ea"/>
                <a:cs typeface="Arial" panose="020B0604020202020204" pitchFamily="34" charset="0"/>
              </a:rPr>
              <a:t>Welcoming a New Water</a:t>
            </a:r>
            <a:r>
              <a:rPr kumimoji="0" lang="en-US" sz="2800" b="1" i="0" u="none" strike="noStrike" kern="0" cap="none" spc="0" normalizeH="0" noProof="0" dirty="0" smtClean="0">
                <a:ln>
                  <a:noFill/>
                </a:ln>
                <a:solidFill>
                  <a:srgbClr val="E46C0A"/>
                </a:solidFill>
                <a:effectLst>
                  <a:outerShdw blurRad="38100" dist="38100" dir="2700000" algn="tl">
                    <a:srgbClr val="000000">
                      <a:alpha val="43137"/>
                    </a:srgbClr>
                  </a:outerShdw>
                </a:effectLst>
                <a:uLnTx/>
                <a:uFillTx/>
                <a:latin typeface="Gill Sans MT" panose="020B0502020104020203" pitchFamily="34" charset="0"/>
                <a:ea typeface="+mj-ea"/>
                <a:cs typeface="Arial" panose="020B0604020202020204" pitchFamily="34" charset="0"/>
              </a:rPr>
              <a:t> Chair</a:t>
            </a:r>
            <a:endParaRPr kumimoji="0" lang="fr-FR" sz="2800" b="1" i="0" u="none" strike="noStrike" kern="0" cap="none" spc="0" normalizeH="0" baseline="0" noProof="0" dirty="0">
              <a:ln>
                <a:noFill/>
              </a:ln>
              <a:solidFill>
                <a:srgbClr val="E46C0A"/>
              </a:solidFill>
              <a:effectLst>
                <a:outerShdw blurRad="38100" dist="38100" dir="2700000" algn="tl">
                  <a:srgbClr val="000000">
                    <a:alpha val="43137"/>
                  </a:srgbClr>
                </a:outerShdw>
              </a:effectLst>
              <a:uLnTx/>
              <a:uFillTx/>
              <a:latin typeface="Gill Sans MT" panose="020B0502020104020203" pitchFamily="34" charset="0"/>
              <a:ea typeface="+mj-ea"/>
            </a:endParaRPr>
          </a:p>
        </p:txBody>
      </p:sp>
      <p:cxnSp>
        <p:nvCxnSpPr>
          <p:cNvPr id="25" name="Straight Connector 24"/>
          <p:cNvCxnSpPr/>
          <p:nvPr/>
        </p:nvCxnSpPr>
        <p:spPr>
          <a:xfrm>
            <a:off x="663452" y="827964"/>
            <a:ext cx="4754880" cy="0"/>
          </a:xfrm>
          <a:prstGeom prst="line">
            <a:avLst/>
          </a:prstGeom>
          <a:noFill/>
          <a:ln w="9525" cap="flat" cmpd="sng" algn="ctr">
            <a:solidFill>
              <a:srgbClr val="F79646">
                <a:lumMod val="75000"/>
              </a:srgbClr>
            </a:solidFill>
            <a:prstDash val="solid"/>
          </a:ln>
          <a:effectLst/>
        </p:spPr>
      </p:cxnSp>
      <p:cxnSp>
        <p:nvCxnSpPr>
          <p:cNvPr id="26" name="Straight Connector 25"/>
          <p:cNvCxnSpPr/>
          <p:nvPr/>
        </p:nvCxnSpPr>
        <p:spPr>
          <a:xfrm>
            <a:off x="663452" y="214844"/>
            <a:ext cx="4754880" cy="0"/>
          </a:xfrm>
          <a:prstGeom prst="line">
            <a:avLst/>
          </a:prstGeom>
          <a:noFill/>
          <a:ln w="9525" cap="flat" cmpd="sng" algn="ctr">
            <a:solidFill>
              <a:srgbClr val="F79646">
                <a:lumMod val="75000"/>
              </a:srgbClr>
            </a:solidFill>
            <a:prstDash val="solid"/>
          </a:ln>
          <a:effectLst/>
        </p:spPr>
      </p:cxnSp>
      <p:pic>
        <p:nvPicPr>
          <p:cNvPr id="27" name="Picture 2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64222" y="96936"/>
            <a:ext cx="1579904" cy="731028"/>
          </a:xfrm>
          <a:prstGeom prst="rect">
            <a:avLst/>
          </a:prstGeom>
        </p:spPr>
      </p:pic>
      <p:sp>
        <p:nvSpPr>
          <p:cNvPr id="4" name="Rectangle 3"/>
          <p:cNvSpPr/>
          <p:nvPr/>
        </p:nvSpPr>
        <p:spPr>
          <a:xfrm>
            <a:off x="1195754" y="1301234"/>
            <a:ext cx="9345246" cy="1061829"/>
          </a:xfrm>
          <a:prstGeom prst="rect">
            <a:avLst/>
          </a:prstGeom>
        </p:spPr>
        <p:txBody>
          <a:bodyPr wrap="square">
            <a:spAutoFit/>
          </a:bodyPr>
          <a:lstStyle/>
          <a:p>
            <a:pPr algn="ctr"/>
            <a:r>
              <a:rPr lang="en-US" sz="2100" b="1" dirty="0" smtClean="0">
                <a:solidFill>
                  <a:srgbClr val="0070C0"/>
                </a:solidFill>
                <a:latin typeface="Gill Sans MT" panose="020B0502020104020203" pitchFamily="34" charset="0"/>
              </a:rPr>
              <a:t>The UNESCO Water Family is happy to welcome the </a:t>
            </a:r>
          </a:p>
          <a:p>
            <a:pPr algn="ctr"/>
            <a:r>
              <a:rPr lang="en-US" sz="2100" b="1" dirty="0" smtClean="0">
                <a:solidFill>
                  <a:srgbClr val="E46C0A"/>
                </a:solidFill>
                <a:latin typeface="Gill Sans MT" panose="020B0502020104020203" pitchFamily="34" charset="0"/>
              </a:rPr>
              <a:t>UNESCO </a:t>
            </a:r>
            <a:r>
              <a:rPr lang="en-US" sz="2100" b="1" dirty="0">
                <a:solidFill>
                  <a:srgbClr val="E46C0A"/>
                </a:solidFill>
                <a:latin typeface="Gill Sans MT" panose="020B0502020104020203" pitchFamily="34" charset="0"/>
              </a:rPr>
              <a:t>Chair on Sustainable Water </a:t>
            </a:r>
            <a:r>
              <a:rPr lang="en-US" sz="2100" b="1" dirty="0" smtClean="0">
                <a:solidFill>
                  <a:srgbClr val="E46C0A"/>
                </a:solidFill>
                <a:latin typeface="Gill Sans MT" panose="020B0502020104020203" pitchFamily="34" charset="0"/>
              </a:rPr>
              <a:t>Security</a:t>
            </a:r>
            <a:r>
              <a:rPr lang="en-US" sz="2100" b="1" dirty="0" smtClean="0">
                <a:solidFill>
                  <a:srgbClr val="0070C0"/>
                </a:solidFill>
                <a:latin typeface="Gill Sans MT" panose="020B0502020104020203" pitchFamily="34" charset="0"/>
              </a:rPr>
              <a:t>, at </a:t>
            </a:r>
            <a:r>
              <a:rPr lang="en-US" sz="2100" b="1" dirty="0">
                <a:solidFill>
                  <a:srgbClr val="0070C0"/>
                </a:solidFill>
                <a:latin typeface="Gill Sans MT" panose="020B0502020104020203" pitchFamily="34" charset="0"/>
              </a:rPr>
              <a:t>the Institute of Water and </a:t>
            </a:r>
            <a:r>
              <a:rPr lang="en-US" sz="2100" b="1" dirty="0" smtClean="0">
                <a:solidFill>
                  <a:srgbClr val="0070C0"/>
                </a:solidFill>
                <a:latin typeface="Gill Sans MT" panose="020B0502020104020203" pitchFamily="34" charset="0"/>
              </a:rPr>
              <a:t>Environment, Florida International University !</a:t>
            </a:r>
            <a:endParaRPr lang="en-US" sz="2100" b="1" i="0" dirty="0">
              <a:solidFill>
                <a:srgbClr val="0070C0"/>
              </a:solidFill>
              <a:effectLst/>
              <a:latin typeface="Gill Sans MT" panose="020B0502020104020203" pitchFamily="34" charset="0"/>
            </a:endParaRPr>
          </a:p>
        </p:txBody>
      </p:sp>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432056">
            <a:off x="3114859" y="2449160"/>
            <a:ext cx="5507038" cy="36894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8058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745741" y="3072903"/>
            <a:ext cx="5478863" cy="1546400"/>
          </a:xfrm>
        </p:spPr>
        <p:txBody>
          <a:bodyPr>
            <a:normAutofit/>
          </a:bodyPr>
          <a:lstStyle/>
          <a:p>
            <a:pPr algn="ctr"/>
            <a:r>
              <a:rPr lang="fr-FR" sz="3200" b="1" dirty="0" err="1">
                <a:solidFill>
                  <a:srgbClr val="E64708"/>
                </a:solidFill>
                <a:latin typeface="Gill Sans MT" panose="020B0502020104020203" pitchFamily="34" charset="0"/>
              </a:rPr>
              <a:t>Thank</a:t>
            </a:r>
            <a:r>
              <a:rPr lang="fr-FR" sz="3200" b="1" dirty="0">
                <a:solidFill>
                  <a:srgbClr val="E64708"/>
                </a:solidFill>
                <a:latin typeface="Gill Sans MT" panose="020B0502020104020203" pitchFamily="34" charset="0"/>
              </a:rPr>
              <a:t> </a:t>
            </a:r>
            <a:r>
              <a:rPr lang="fr-FR" sz="3200" b="1" dirty="0" err="1">
                <a:solidFill>
                  <a:srgbClr val="E64708"/>
                </a:solidFill>
                <a:latin typeface="Gill Sans MT" panose="020B0502020104020203" pitchFamily="34" charset="0"/>
              </a:rPr>
              <a:t>you</a:t>
            </a:r>
            <a:r>
              <a:rPr lang="fr-FR" sz="3200" b="1" dirty="0">
                <a:solidFill>
                  <a:srgbClr val="E64708"/>
                </a:solidFill>
                <a:latin typeface="Gill Sans MT" panose="020B0502020104020203" pitchFamily="34" charset="0"/>
              </a:rPr>
              <a:t> for </a:t>
            </a:r>
            <a:r>
              <a:rPr lang="fr-FR" sz="3200" b="1" dirty="0" err="1">
                <a:solidFill>
                  <a:srgbClr val="E64708"/>
                </a:solidFill>
                <a:latin typeface="Gill Sans MT" panose="020B0502020104020203" pitchFamily="34" charset="0"/>
              </a:rPr>
              <a:t>your</a:t>
            </a:r>
            <a:r>
              <a:rPr lang="fr-FR" sz="3200" b="1" dirty="0">
                <a:solidFill>
                  <a:srgbClr val="E64708"/>
                </a:solidFill>
                <a:latin typeface="Gill Sans MT" panose="020B0502020104020203" pitchFamily="34" charset="0"/>
              </a:rPr>
              <a:t> attention</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1385719">
            <a:off x="1741355" y="1068632"/>
            <a:ext cx="3487637" cy="1897488"/>
          </a:xfrm>
          <a:prstGeom prst="rect">
            <a:avLst/>
          </a:prstGeom>
        </p:spPr>
      </p:pic>
      <p:sp>
        <p:nvSpPr>
          <p:cNvPr id="4" name="Rectangle 3"/>
          <p:cNvSpPr/>
          <p:nvPr/>
        </p:nvSpPr>
        <p:spPr>
          <a:xfrm>
            <a:off x="593827" y="4619303"/>
            <a:ext cx="6096000" cy="1384995"/>
          </a:xfrm>
          <a:prstGeom prst="rect">
            <a:avLst/>
          </a:prstGeom>
        </p:spPr>
        <p:txBody>
          <a:bodyPr>
            <a:spAutoFit/>
          </a:bodyPr>
          <a:lstStyle/>
          <a:p>
            <a:pPr lvl="0" algn="ctr" defTabSz="914400">
              <a:defRPr/>
            </a:pP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t>Division of Water Sciences,</a:t>
            </a:r>
            <a:b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b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t>International Hydrological Programme</a:t>
            </a:r>
            <a:b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b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t>UNESCO-IHP</a:t>
            </a:r>
            <a:b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b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t/>
            </a:r>
            <a:b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b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hlinkClick r:id="rId3"/>
              </a:rPr>
              <a:t>http://en.unesco.org/themes/water-security/hydrology</a:t>
            </a:r>
            <a: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t/>
            </a:r>
            <a:br>
              <a:rPr kumimoji="0" lang="en-US" sz="1400" b="1" i="0" u="none" strike="noStrike" kern="0" cap="none" spc="0" normalizeH="0" baseline="0" noProof="0" dirty="0">
                <a:ln>
                  <a:noFill/>
                </a:ln>
                <a:solidFill>
                  <a:prstClr val="black"/>
                </a:solidFill>
                <a:effectLst/>
                <a:uLnTx/>
                <a:uFillTx/>
                <a:latin typeface="Gill Sans MT" panose="020B0502020104020203" pitchFamily="34" charset="0"/>
                <a:cs typeface="Arial" panose="020B0604020202020204" pitchFamily="34" charset="0"/>
                <a:sym typeface="Montserrat"/>
              </a:rPr>
            </a:br>
            <a:r>
              <a:rPr lang="en-US" altLang="fr-FR" sz="1400" b="1" dirty="0">
                <a:latin typeface="Gill Sans MT" panose="020B0502020104020203" pitchFamily="34" charset="0"/>
                <a:hlinkClick r:id="rId4"/>
              </a:rPr>
              <a:t>ecohydrology-ihp.org</a:t>
            </a:r>
            <a:endParaRPr kumimoji="0" lang="fr-FR" sz="1800" b="1" i="0" u="none" strike="noStrike" kern="0" cap="none" spc="0" normalizeH="0" baseline="0" noProof="0" dirty="0">
              <a:ln>
                <a:noFill/>
              </a:ln>
              <a:solidFill>
                <a:sysClr val="windowText" lastClr="000000"/>
              </a:solidFill>
              <a:effectLst/>
              <a:uLnTx/>
              <a:uFillTx/>
              <a:latin typeface="Gill Sans MT" panose="020B0502020104020203" pitchFamily="34" charset="0"/>
            </a:endParaRPr>
          </a:p>
        </p:txBody>
      </p:sp>
      <p:pic>
        <p:nvPicPr>
          <p:cNvPr id="5" name="Image 7"/>
          <p:cNvPicPr>
            <a:picLocks noChangeAspect="1"/>
          </p:cNvPicPr>
          <p:nvPr/>
        </p:nvPicPr>
        <p:blipFill rotWithShape="1">
          <a:blip r:embed="rId5" cstate="email">
            <a:extLst>
              <a:ext uri="{28A0092B-C50C-407E-A947-70E740481C1C}">
                <a14:useLocalDpi xmlns:a14="http://schemas.microsoft.com/office/drawing/2010/main"/>
              </a:ext>
            </a:extLst>
          </a:blip>
          <a:srcRect l="51365" t="-142"/>
          <a:stretch/>
        </p:blipFill>
        <p:spPr>
          <a:xfrm>
            <a:off x="6689827" y="0"/>
            <a:ext cx="5502173" cy="6858001"/>
          </a:xfrm>
          <a:prstGeom prst="rect">
            <a:avLst/>
          </a:prstGeom>
        </p:spPr>
      </p:pic>
    </p:spTree>
    <p:extLst>
      <p:ext uri="{BB962C8B-B14F-4D97-AF65-F5344CB8AC3E}">
        <p14:creationId xmlns:p14="http://schemas.microsoft.com/office/powerpoint/2010/main" val="3570045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www.globalbrigades.org/media_gallery/thumb/320/0/Water_2014_Icon_Small.png"/>
          <p:cNvPicPr>
            <a:picLocks noChangeAspect="1" noChangeArrowheads="1"/>
          </p:cNvPicPr>
          <p:nvPr/>
        </p:nvPicPr>
        <p:blipFill>
          <a:blip r:embed="rId3">
            <a:lum bright="70000" contrast="-70000"/>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a:ext>
            </a:extLst>
          </a:blip>
          <a:srcRect/>
          <a:stretch>
            <a:fillRect/>
          </a:stretch>
        </p:blipFill>
        <p:spPr bwMode="auto">
          <a:xfrm>
            <a:off x="8971045" y="2090480"/>
            <a:ext cx="2994984" cy="264241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657916" y="110684"/>
            <a:ext cx="7045674" cy="721636"/>
          </a:xfrm>
          <a:prstGeom prst="rect">
            <a:avLst/>
          </a:prstGeom>
          <a:noFill/>
        </p:spPr>
        <p:txBody>
          <a:bodyPr vert="horz" lIns="91440" tIns="45720" rIns="91440" bIns="45720" rtlCol="0" anchor="ctr">
            <a:noAutofit/>
          </a:bodyPr>
          <a:lstStyle/>
          <a:p>
            <a:pPr defTabSz="914400"/>
            <a:r>
              <a:rPr lang="en-US"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IHP’s Eighth phase 2014-2021</a:t>
            </a:r>
          </a:p>
        </p:txBody>
      </p:sp>
      <p:grpSp>
        <p:nvGrpSpPr>
          <p:cNvPr id="2" name="Group 1"/>
          <p:cNvGrpSpPr/>
          <p:nvPr/>
        </p:nvGrpSpPr>
        <p:grpSpPr>
          <a:xfrm>
            <a:off x="1595342" y="1702846"/>
            <a:ext cx="9769642" cy="3669141"/>
            <a:chOff x="1657917" y="1778033"/>
            <a:chExt cx="8857685" cy="3268277"/>
          </a:xfrm>
        </p:grpSpPr>
        <p:graphicFrame>
          <p:nvGraphicFramePr>
            <p:cNvPr id="16" name="Diagramme 3"/>
            <p:cNvGraphicFramePr/>
            <p:nvPr>
              <p:extLst>
                <p:ext uri="{D42A27DB-BD31-4B8C-83A1-F6EECF244321}">
                  <p14:modId xmlns:p14="http://schemas.microsoft.com/office/powerpoint/2010/main" val="3269679742"/>
                </p:ext>
              </p:extLst>
            </p:nvPr>
          </p:nvGraphicFramePr>
          <p:xfrm>
            <a:off x="1657917" y="1968845"/>
            <a:ext cx="8857685" cy="307746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7" name="Diagram 6"/>
            <p:cNvGraphicFramePr/>
            <p:nvPr>
              <p:extLst>
                <p:ext uri="{D42A27DB-BD31-4B8C-83A1-F6EECF244321}">
                  <p14:modId xmlns:p14="http://schemas.microsoft.com/office/powerpoint/2010/main" val="1661383372"/>
                </p:ext>
              </p:extLst>
            </p:nvPr>
          </p:nvGraphicFramePr>
          <p:xfrm>
            <a:off x="2538831" y="1778033"/>
            <a:ext cx="4648200" cy="120102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17" name="Diagram 16"/>
            <p:cNvGraphicFramePr/>
            <p:nvPr>
              <p:extLst>
                <p:ext uri="{D42A27DB-BD31-4B8C-83A1-F6EECF244321}">
                  <p14:modId xmlns:p14="http://schemas.microsoft.com/office/powerpoint/2010/main" val="16157411"/>
                </p:ext>
              </p:extLst>
            </p:nvPr>
          </p:nvGraphicFramePr>
          <p:xfrm>
            <a:off x="6351466" y="3841162"/>
            <a:ext cx="1885120" cy="8128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pSp>
      <p:cxnSp>
        <p:nvCxnSpPr>
          <p:cNvPr id="13" name="Straight Connector 12"/>
          <p:cNvCxnSpPr/>
          <p:nvPr/>
        </p:nvCxnSpPr>
        <p:spPr>
          <a:xfrm flipV="1">
            <a:off x="1676400" y="832320"/>
            <a:ext cx="5410200" cy="5880"/>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676400" y="110684"/>
            <a:ext cx="5410200" cy="19630"/>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8703590" y="128429"/>
            <a:ext cx="1579904" cy="731028"/>
          </a:xfrm>
          <a:prstGeom prst="rect">
            <a:avLst/>
          </a:prstGeom>
        </p:spPr>
      </p:pic>
      <p:graphicFrame>
        <p:nvGraphicFramePr>
          <p:cNvPr id="12" name="Diagram 11"/>
          <p:cNvGraphicFramePr/>
          <p:nvPr>
            <p:extLst>
              <p:ext uri="{D42A27DB-BD31-4B8C-83A1-F6EECF244321}">
                <p14:modId xmlns:p14="http://schemas.microsoft.com/office/powerpoint/2010/main" val="3203936180"/>
              </p:ext>
            </p:extLst>
          </p:nvPr>
        </p:nvGraphicFramePr>
        <p:xfrm>
          <a:off x="1595342" y="4394913"/>
          <a:ext cx="2214752" cy="2055936"/>
        </p:xfrm>
        <a:graphic>
          <a:graphicData uri="http://schemas.openxmlformats.org/drawingml/2006/diagram">
            <dgm:relIds xmlns:dgm="http://schemas.openxmlformats.org/drawingml/2006/diagram" xmlns:r="http://schemas.openxmlformats.org/officeDocument/2006/relationships" r:dm="rId21" r:lo="rId22" r:qs="rId23" r:cs="rId24"/>
          </a:graphicData>
        </a:graphic>
      </p:graphicFrame>
    </p:spTree>
    <p:extLst>
      <p:ext uri="{BB962C8B-B14F-4D97-AF65-F5344CB8AC3E}">
        <p14:creationId xmlns:p14="http://schemas.microsoft.com/office/powerpoint/2010/main" val="3768592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or78D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36988" y="1765300"/>
            <a:ext cx="5962650" cy="417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6"/>
          <p:cNvSpPr>
            <a:spLocks noChangeArrowheads="1"/>
          </p:cNvSpPr>
          <p:nvPr/>
        </p:nvSpPr>
        <p:spPr bwMode="auto">
          <a:xfrm>
            <a:off x="1447800" y="3749675"/>
            <a:ext cx="23891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buChar char="•"/>
              <a:defRPr sz="3200">
                <a:solidFill>
                  <a:schemeClr val="tx1"/>
                </a:solidFill>
                <a:latin typeface="Calibri" pitchFamily="34" charset="0"/>
              </a:defRPr>
            </a:lvl1pPr>
            <a:lvl2pPr marL="742950" indent="-285750">
              <a:spcBef>
                <a:spcPct val="20000"/>
              </a:spcBef>
              <a:buFont typeface="Arial" pitchFamily="34" charset="0"/>
              <a:buChar char="–"/>
              <a:defRPr sz="2800">
                <a:solidFill>
                  <a:schemeClr val="tx1"/>
                </a:solidFill>
                <a:latin typeface="Calibri" pitchFamily="34" charset="0"/>
              </a:defRPr>
            </a:lvl2pPr>
            <a:lvl3pPr marL="1143000" indent="-228600">
              <a:spcBef>
                <a:spcPct val="20000"/>
              </a:spcBef>
              <a:buFont typeface="Arial" pitchFamily="34" charset="0"/>
              <a:buChar char="•"/>
              <a:defRPr sz="2400">
                <a:solidFill>
                  <a:schemeClr val="tx1"/>
                </a:solidFill>
                <a:latin typeface="Calibri" pitchFamily="34" charset="0"/>
              </a:defRPr>
            </a:lvl3pPr>
            <a:lvl4pPr marL="1600200" indent="-228600">
              <a:spcBef>
                <a:spcPct val="20000"/>
              </a:spcBef>
              <a:buFont typeface="Arial" pitchFamily="34" charset="0"/>
              <a:buChar char="–"/>
              <a:defRPr sz="2000">
                <a:solidFill>
                  <a:schemeClr val="tx1"/>
                </a:solidFill>
                <a:latin typeface="Calibri" pitchFamily="34" charset="0"/>
              </a:defRPr>
            </a:lvl4pPr>
            <a:lvl5pPr marL="2057400" indent="-22860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a:spcBef>
                <a:spcPct val="0"/>
              </a:spcBef>
              <a:buFontTx/>
              <a:buNone/>
            </a:pPr>
            <a:r>
              <a:rPr lang="en-US" altLang="en-US" sz="1600" b="1">
                <a:solidFill>
                  <a:srgbClr val="FFFFFF"/>
                </a:solidFill>
                <a:latin typeface="Verdana" pitchFamily="34" charset="0"/>
              </a:rPr>
              <a:t>Axis 3:  Enhancing policy advice to reach water security at local, national, regional and global levels.</a:t>
            </a:r>
            <a:endParaRPr lang="en-US" altLang="en-US" sz="1600">
              <a:solidFill>
                <a:srgbClr val="FFFFFF"/>
              </a:solidFill>
              <a:latin typeface="Verdana" pitchFamily="34" charset="0"/>
            </a:endParaRPr>
          </a:p>
        </p:txBody>
      </p:sp>
      <p:pic>
        <p:nvPicPr>
          <p:cNvPr id="6153" name="Picture 10" descr="C:\Users\s_demuth\Desktop\Maro Hass\Figure IHP VIII themes (30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90800" y="1265382"/>
            <a:ext cx="9001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644445" y="253425"/>
            <a:ext cx="8568952" cy="424732"/>
          </a:xfrm>
          <a:prstGeom prst="rect">
            <a:avLst/>
          </a:prstGeom>
          <a:solidFill>
            <a:schemeClr val="bg1"/>
          </a:solidFill>
          <a:ln>
            <a:noFill/>
          </a:ln>
        </p:spPr>
        <p:txBody>
          <a:bodyPr vert="horz" lIns="91440" tIns="45720" rIns="91440" bIns="45720" rtlCol="0" anchor="ctr">
            <a:noAutofit/>
          </a:bodyPr>
          <a:lstStyle>
            <a:defPPr>
              <a:defRPr lang="en-US"/>
            </a:defPPr>
            <a:lvl1pPr>
              <a:lnSpc>
                <a:spcPct val="90000"/>
              </a:lnSpc>
              <a:spcBef>
                <a:spcPct val="0"/>
              </a:spcBef>
              <a:defRPr sz="2400" b="1">
                <a:latin typeface="Calibri Light" panose="020F0302020204030204"/>
                <a:ea typeface="+mj-ea"/>
                <a:cs typeface="+mj-cs"/>
              </a:defRPr>
            </a:lvl1pPr>
          </a:lstStyle>
          <a:p>
            <a:pPr>
              <a:lnSpc>
                <a:spcPct val="100000"/>
              </a:lnSpc>
              <a:spcBef>
                <a:spcPts val="0"/>
              </a:spcBef>
            </a:pPr>
            <a:r>
              <a:rPr lang="en-US" sz="2800"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ea typeface="+mn-ea"/>
                <a:cs typeface="Arial" panose="020B0604020202020204" pitchFamily="34" charset="0"/>
              </a:rPr>
              <a:t>IHP’s Eighth phase 2014-2021</a:t>
            </a:r>
            <a:endParaRPr lang="fr-FR" sz="2800"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endParaRPr>
          </a:p>
        </p:txBody>
      </p:sp>
      <p:cxnSp>
        <p:nvCxnSpPr>
          <p:cNvPr id="10" name="Straight Connector 9"/>
          <p:cNvCxnSpPr/>
          <p:nvPr/>
        </p:nvCxnSpPr>
        <p:spPr>
          <a:xfrm>
            <a:off x="1676400" y="838200"/>
            <a:ext cx="4754880" cy="0"/>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676400" y="130314"/>
            <a:ext cx="4754880" cy="0"/>
          </a:xfrm>
          <a:prstGeom prst="line">
            <a:avLst/>
          </a:prstGeom>
          <a:ln w="952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780838" y="40067"/>
            <a:ext cx="1579904" cy="731028"/>
          </a:xfrm>
          <a:prstGeom prst="rect">
            <a:avLst/>
          </a:prstGeom>
        </p:spPr>
      </p:pic>
      <p:sp>
        <p:nvSpPr>
          <p:cNvPr id="3" name="Rectangle 2"/>
          <p:cNvSpPr/>
          <p:nvPr/>
        </p:nvSpPr>
        <p:spPr>
          <a:xfrm>
            <a:off x="3836989" y="5318125"/>
            <a:ext cx="1793183" cy="523220"/>
          </a:xfrm>
          <a:prstGeom prst="rect">
            <a:avLst/>
          </a:prstGeom>
        </p:spPr>
        <p:txBody>
          <a:bodyPr wrap="none">
            <a:spAutoFit/>
          </a:bodyPr>
          <a:lstStyle/>
          <a:p>
            <a:r>
              <a:rPr lang="fr-FR"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6 </a:t>
            </a:r>
            <a:r>
              <a:rPr lang="fr-FR" sz="2800" b="1" dirty="0" err="1">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Themes</a:t>
            </a:r>
            <a:endParaRPr lang="fr-FR" sz="2800" b="1" dirty="0"/>
          </a:p>
        </p:txBody>
      </p:sp>
      <p:sp>
        <p:nvSpPr>
          <p:cNvPr id="4" name="Rectangle 3"/>
          <p:cNvSpPr/>
          <p:nvPr/>
        </p:nvSpPr>
        <p:spPr>
          <a:xfrm>
            <a:off x="6184261" y="1422685"/>
            <a:ext cx="1268104" cy="523220"/>
          </a:xfrm>
          <a:prstGeom prst="rect">
            <a:avLst/>
          </a:prstGeom>
        </p:spPr>
        <p:txBody>
          <a:bodyPr wrap="none">
            <a:spAutoFit/>
          </a:bodyPr>
          <a:lstStyle/>
          <a:p>
            <a:r>
              <a:rPr lang="fr-FR" sz="2800" b="1" dirty="0">
                <a:solidFill>
                  <a:schemeClr val="accent6">
                    <a:lumMod val="75000"/>
                  </a:schemeClr>
                </a:solidFill>
                <a:effectLst>
                  <a:outerShdw blurRad="38100" dist="38100" dir="2700000" algn="tl">
                    <a:srgbClr val="000000">
                      <a:alpha val="43137"/>
                    </a:srgbClr>
                  </a:outerShdw>
                </a:effectLst>
                <a:latin typeface="Gill Sans MT" panose="020B0502020104020203" pitchFamily="34" charset="0"/>
              </a:rPr>
              <a:t>3 Axes</a:t>
            </a:r>
          </a:p>
        </p:txBody>
      </p:sp>
    </p:spTree>
    <p:extLst>
      <p:ext uri="{BB962C8B-B14F-4D97-AF65-F5344CB8AC3E}">
        <p14:creationId xmlns:p14="http://schemas.microsoft.com/office/powerpoint/2010/main" val="285719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1676400" y="206514"/>
            <a:ext cx="6329516" cy="715962"/>
          </a:xfrm>
          <a:solidFill>
            <a:schemeClr val="bg1"/>
          </a:solidFill>
          <a:ln>
            <a:noFill/>
          </a:ln>
        </p:spPr>
        <p:txBody>
          <a:bodyPr vert="horz" lIns="91440" tIns="45720" rIns="91440" bIns="45720" rtlCol="0" anchor="ctr">
            <a:noAutofit/>
          </a:bodyPr>
          <a:lstStyle/>
          <a:p>
            <a:pPr algn="l">
              <a:lnSpc>
                <a:spcPct val="90000"/>
              </a:lnSpc>
            </a:pPr>
            <a:r>
              <a:rPr lang="en-US" altLang="en-US" sz="2800" b="1" dirty="0" smtClean="0">
                <a:solidFill>
                  <a:srgbClr val="E46C0A"/>
                </a:solidFill>
                <a:effectLst>
                  <a:outerShdw blurRad="38100" dist="38100" dir="2700000" algn="tl">
                    <a:srgbClr val="000000">
                      <a:alpha val="43137"/>
                    </a:srgbClr>
                  </a:outerShdw>
                </a:effectLst>
                <a:latin typeface="Gill Sans MT" panose="020B0502020104020203" pitchFamily="34" charset="0"/>
              </a:rPr>
              <a:t>IHP’s Governance</a:t>
            </a:r>
            <a:endParaRPr lang="en-US" altLang="en-US" sz="2800" b="1" dirty="0">
              <a:solidFill>
                <a:srgbClr val="E46C0A"/>
              </a:solidFill>
              <a:effectLst>
                <a:outerShdw blurRad="38100" dist="38100" dir="2700000" algn="tl">
                  <a:srgbClr val="000000">
                    <a:alpha val="43137"/>
                  </a:srgbClr>
                </a:outerShdw>
              </a:effectLst>
              <a:latin typeface="Gill Sans MT" panose="020B0502020104020203" pitchFamily="34" charset="0"/>
            </a:endParaRPr>
          </a:p>
        </p:txBody>
      </p:sp>
      <p:grpSp>
        <p:nvGrpSpPr>
          <p:cNvPr id="2" name="Group 1"/>
          <p:cNvGrpSpPr/>
          <p:nvPr/>
        </p:nvGrpSpPr>
        <p:grpSpPr>
          <a:xfrm>
            <a:off x="1676401" y="116268"/>
            <a:ext cx="8684341" cy="798133"/>
            <a:chOff x="152400" y="40067"/>
            <a:chExt cx="8684342" cy="79813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6838" y="40067"/>
              <a:ext cx="1579904" cy="731028"/>
            </a:xfrm>
            <a:prstGeom prst="rect">
              <a:avLst/>
            </a:prstGeom>
            <a:ln>
              <a:solidFill>
                <a:schemeClr val="bg1"/>
              </a:solidFill>
            </a:ln>
          </p:spPr>
        </p:pic>
        <p:cxnSp>
          <p:nvCxnSpPr>
            <p:cNvPr id="8" name="Straight Connector 7"/>
            <p:cNvCxnSpPr/>
            <p:nvPr/>
          </p:nvCxnSpPr>
          <p:spPr>
            <a:xfrm>
              <a:off x="152400" y="838200"/>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2400" y="130314"/>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grpSp>
      <p:sp>
        <p:nvSpPr>
          <p:cNvPr id="3" name="AutoShape 2" descr="Résultat de recherche d'images pour &quot;UNITWIN&quo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4" name="AutoShape 4" descr="Résultat de recherche d'images pour &quot;UNITWIN&quot;"/>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17" name="AutoShape 2" descr="Résultat de recherche d'images pour &quot;planet earth logo&quot;"/>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18" name="AutoShape 4" descr="Résultat de recherche d'images pour &quot;planet earth logo&quot;"/>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grpSp>
        <p:nvGrpSpPr>
          <p:cNvPr id="19" name="Group 18"/>
          <p:cNvGrpSpPr/>
          <p:nvPr/>
        </p:nvGrpSpPr>
        <p:grpSpPr>
          <a:xfrm>
            <a:off x="1115427" y="1090648"/>
            <a:ext cx="9768473" cy="5176554"/>
            <a:chOff x="1115427" y="1090648"/>
            <a:chExt cx="9768473" cy="5176554"/>
          </a:xfrm>
        </p:grpSpPr>
        <p:sp>
          <p:nvSpPr>
            <p:cNvPr id="26" name="TextBox 25"/>
            <p:cNvSpPr txBox="1"/>
            <p:nvPr/>
          </p:nvSpPr>
          <p:spPr>
            <a:xfrm>
              <a:off x="4025890" y="2242174"/>
              <a:ext cx="6667510" cy="2308324"/>
            </a:xfrm>
            <a:prstGeom prst="rect">
              <a:avLst/>
            </a:prstGeom>
            <a:noFill/>
          </p:spPr>
          <p:txBody>
            <a:bodyPr wrap="square" rtlCol="0">
              <a:spAutoFit/>
            </a:bodyPr>
            <a:lstStyle/>
            <a:p>
              <a:pPr defTabSz="914400"/>
              <a:r>
                <a:rPr lang="en-US" sz="1600" dirty="0">
                  <a:solidFill>
                    <a:prstClr val="black"/>
                  </a:solidFill>
                  <a:latin typeface="Gill Sans MT" panose="020B0502020104020203" pitchFamily="34" charset="0"/>
                </a:rPr>
                <a:t>As per its </a:t>
              </a:r>
              <a:r>
                <a:rPr lang="en-US" sz="1600" dirty="0">
                  <a:solidFill>
                    <a:prstClr val="black"/>
                  </a:solidFill>
                  <a:latin typeface="Gill Sans MT" panose="020B0502020104020203" pitchFamily="34" charset="0"/>
                  <a:hlinkClick r:id="rId4"/>
                </a:rPr>
                <a:t>Statutes</a:t>
              </a:r>
              <a:r>
                <a:rPr lang="en-US" sz="1600" dirty="0">
                  <a:solidFill>
                    <a:prstClr val="black"/>
                  </a:solidFill>
                  <a:latin typeface="Gill Sans MT" panose="020B0502020104020203" pitchFamily="34" charset="0"/>
                </a:rPr>
                <a:t> and </a:t>
              </a:r>
              <a:r>
                <a:rPr lang="en-US" sz="1600" dirty="0">
                  <a:solidFill>
                    <a:prstClr val="black"/>
                  </a:solidFill>
                  <a:latin typeface="Gill Sans MT" panose="020B0502020104020203" pitchFamily="34" charset="0"/>
                  <a:hlinkClick r:id="rId5"/>
                </a:rPr>
                <a:t>Rules of Procedure</a:t>
              </a:r>
              <a:r>
                <a:rPr lang="en-US" sz="1600" dirty="0">
                  <a:solidFill>
                    <a:prstClr val="black"/>
                  </a:solidFill>
                  <a:latin typeface="Gill Sans MT" panose="020B0502020104020203" pitchFamily="34" charset="0"/>
                </a:rPr>
                <a:t>, the IHP Intergovernmental Council is composed of </a:t>
              </a:r>
              <a:r>
                <a:rPr lang="en-US" sz="1600" b="1" dirty="0">
                  <a:solidFill>
                    <a:srgbClr val="2CBBE1"/>
                  </a:solidFill>
                  <a:latin typeface="Gill Sans MT" panose="020B0502020104020203" pitchFamily="34" charset="0"/>
                </a:rPr>
                <a:t>36 UNESCO Member States</a:t>
              </a:r>
              <a:r>
                <a:rPr lang="en-US" sz="1600" b="1" dirty="0">
                  <a:solidFill>
                    <a:srgbClr val="35A5B1"/>
                  </a:solidFill>
                  <a:latin typeface="Gill Sans MT" panose="020B0502020104020203" pitchFamily="34" charset="0"/>
                </a:rPr>
                <a:t> </a:t>
              </a:r>
              <a:r>
                <a:rPr lang="en-US" sz="1600" dirty="0">
                  <a:solidFill>
                    <a:prstClr val="black"/>
                  </a:solidFill>
                  <a:latin typeface="Gill Sans MT" panose="020B0502020104020203" pitchFamily="34" charset="0"/>
                </a:rPr>
                <a:t>elected for four years by the General Conference of UNESCO at its ordinary sessions. Each of UNESCO’s six electoral regions (North America and Western Europe; Eastern Europe; Latin America and the Caribbean; Asia and the Pacific; Africa, and Arab States) elects Member States for membership in the Council to ensure </a:t>
              </a:r>
              <a:r>
                <a:rPr lang="en-US" sz="1600" b="1" dirty="0">
                  <a:solidFill>
                    <a:srgbClr val="2CBBE1"/>
                  </a:solidFill>
                  <a:latin typeface="Gill Sans MT" panose="020B0502020104020203" pitchFamily="34" charset="0"/>
                </a:rPr>
                <a:t>equitable geographical distribution and appropriate rotation</a:t>
              </a:r>
              <a:r>
                <a:rPr lang="en-US" sz="1600" dirty="0">
                  <a:solidFill>
                    <a:prstClr val="black"/>
                  </a:solidFill>
                  <a:latin typeface="Gill Sans MT" panose="020B0502020104020203" pitchFamily="34" charset="0"/>
                </a:rPr>
                <a:t>. The Council ensure </a:t>
              </a:r>
              <a:r>
                <a:rPr lang="en-US" sz="1600" b="1" dirty="0">
                  <a:solidFill>
                    <a:srgbClr val="2CBBE1"/>
                  </a:solidFill>
                  <a:latin typeface="Gill Sans MT" panose="020B0502020104020203" pitchFamily="34" charset="0"/>
                </a:rPr>
                <a:t>planning, definition of priorities, and supervision of the execution of IHP</a:t>
              </a:r>
              <a:r>
                <a:rPr lang="en-US" sz="1600" dirty="0">
                  <a:solidFill>
                    <a:prstClr val="black"/>
                  </a:solidFill>
                  <a:latin typeface="Gill Sans MT" panose="020B0502020104020203" pitchFamily="34" charset="0"/>
                </a:rPr>
                <a:t>. </a:t>
              </a:r>
            </a:p>
          </p:txBody>
        </p:sp>
        <p:sp>
          <p:nvSpPr>
            <p:cNvPr id="27" name="TextBox 26"/>
            <p:cNvSpPr txBox="1"/>
            <p:nvPr/>
          </p:nvSpPr>
          <p:spPr>
            <a:xfrm>
              <a:off x="1847849" y="1090648"/>
              <a:ext cx="8458201" cy="646331"/>
            </a:xfrm>
            <a:prstGeom prst="rect">
              <a:avLst/>
            </a:prstGeom>
            <a:noFill/>
          </p:spPr>
          <p:txBody>
            <a:bodyPr wrap="square" rtlCol="0">
              <a:spAutoFit/>
            </a:bodyPr>
            <a:lstStyle/>
            <a:p>
              <a:pPr defTabSz="914400"/>
              <a:r>
                <a:rPr lang="en-US" dirty="0">
                  <a:solidFill>
                    <a:prstClr val="black"/>
                  </a:solidFill>
                  <a:latin typeface="Gill Sans MT" panose="020B0502020104020203" pitchFamily="34" charset="0"/>
                </a:rPr>
                <a:t>As the only Intergovernmental Programme of the UN system devoted to water research, water resources management, education and capacity building, IHP is governed by:</a:t>
              </a:r>
            </a:p>
          </p:txBody>
        </p:sp>
        <p:sp>
          <p:nvSpPr>
            <p:cNvPr id="28" name="TextBox 27"/>
            <p:cNvSpPr txBox="1"/>
            <p:nvPr/>
          </p:nvSpPr>
          <p:spPr>
            <a:xfrm>
              <a:off x="4148813" y="5189984"/>
              <a:ext cx="6735087" cy="1077218"/>
            </a:xfrm>
            <a:prstGeom prst="rect">
              <a:avLst/>
            </a:prstGeom>
            <a:noFill/>
          </p:spPr>
          <p:txBody>
            <a:bodyPr wrap="square" rtlCol="0">
              <a:spAutoFit/>
            </a:bodyPr>
            <a:lstStyle/>
            <a:p>
              <a:pPr defTabSz="914400"/>
              <a:r>
                <a:rPr lang="en-US" sz="1600" dirty="0">
                  <a:solidFill>
                    <a:prstClr val="black"/>
                  </a:solidFill>
                  <a:latin typeface="Gill Sans MT" panose="020B0502020104020203" pitchFamily="34" charset="0"/>
                </a:rPr>
                <a:t>It is composed of </a:t>
              </a:r>
              <a:r>
                <a:rPr lang="en-US" sz="1600" b="1" dirty="0">
                  <a:solidFill>
                    <a:srgbClr val="2CBBE1"/>
                  </a:solidFill>
                  <a:latin typeface="Gill Sans MT" panose="020B0502020104020203" pitchFamily="34" charset="0"/>
                </a:rPr>
                <a:t>six members </a:t>
              </a:r>
              <a:r>
                <a:rPr lang="en-US" sz="1600" dirty="0">
                  <a:solidFill>
                    <a:prstClr val="black"/>
                  </a:solidFill>
                  <a:latin typeface="Gill Sans MT" panose="020B0502020104020203" pitchFamily="34" charset="0"/>
                </a:rPr>
                <a:t>elected by the Council for two years</a:t>
              </a:r>
              <a:r>
                <a:rPr lang="en-US" sz="1600" b="1" dirty="0">
                  <a:solidFill>
                    <a:srgbClr val="35A5B1"/>
                  </a:solidFill>
                  <a:latin typeface="Gill Sans MT" panose="020B0502020104020203" pitchFamily="34" charset="0"/>
                </a:rPr>
                <a:t> </a:t>
              </a:r>
              <a:r>
                <a:rPr lang="en-US" sz="1600" b="1" dirty="0">
                  <a:solidFill>
                    <a:srgbClr val="2CBBE1"/>
                  </a:solidFill>
                  <a:latin typeface="Gill Sans MT" panose="020B0502020104020203" pitchFamily="34" charset="0"/>
                </a:rPr>
                <a:t>representing the six electoral regions of UNESCO</a:t>
              </a:r>
              <a:r>
                <a:rPr lang="en-US" sz="1600" dirty="0">
                  <a:solidFill>
                    <a:prstClr val="black"/>
                  </a:solidFill>
                  <a:latin typeface="Gill Sans MT" panose="020B0502020104020203" pitchFamily="34" charset="0"/>
                </a:rPr>
                <a:t>. The IHP Bureau fixes the dates of the Council sessions, prepares them, supervises the implementation of its resolutions, and reports to the Council.</a:t>
              </a:r>
              <a:endParaRPr lang="fr-FR" sz="1600" dirty="0">
                <a:solidFill>
                  <a:prstClr val="black"/>
                </a:solidFill>
                <a:latin typeface="Gill Sans MT" panose="020B0502020104020203" pitchFamily="34" charset="0"/>
              </a:endParaRPr>
            </a:p>
          </p:txBody>
        </p:sp>
        <p:sp>
          <p:nvSpPr>
            <p:cNvPr id="29" name="Rectangle 28"/>
            <p:cNvSpPr/>
            <p:nvPr/>
          </p:nvSpPr>
          <p:spPr>
            <a:xfrm>
              <a:off x="4025890" y="1855131"/>
              <a:ext cx="4075090" cy="369332"/>
            </a:xfrm>
            <a:prstGeom prst="rect">
              <a:avLst/>
            </a:prstGeom>
          </p:spPr>
          <p:txBody>
            <a:bodyPr wrap="none">
              <a:spAutoFit/>
            </a:bodyPr>
            <a:lstStyle/>
            <a:p>
              <a:pPr algn="ctr" defTabSz="914400"/>
              <a:r>
                <a:rPr lang="fr-FR" b="1" dirty="0">
                  <a:solidFill>
                    <a:prstClr val="black"/>
                  </a:solidFill>
                  <a:latin typeface="Gill Sans MT" panose="020B0502020104020203" pitchFamily="34" charset="0"/>
                  <a:hlinkClick r:id="rId6"/>
                </a:rPr>
                <a:t>The IHP Intergovernmental Council</a:t>
              </a:r>
              <a:endParaRPr lang="fr-FR" b="1" dirty="0">
                <a:solidFill>
                  <a:prstClr val="black"/>
                </a:solidFill>
                <a:latin typeface="Gill Sans MT" panose="020B0502020104020203" pitchFamily="34" charset="0"/>
              </a:endParaRPr>
            </a:p>
          </p:txBody>
        </p:sp>
        <p:sp>
          <p:nvSpPr>
            <p:cNvPr id="30" name="Rectangle 29"/>
            <p:cNvSpPr/>
            <p:nvPr/>
          </p:nvSpPr>
          <p:spPr>
            <a:xfrm>
              <a:off x="4136801" y="4820652"/>
              <a:ext cx="1940148" cy="369332"/>
            </a:xfrm>
            <a:prstGeom prst="rect">
              <a:avLst/>
            </a:prstGeom>
          </p:spPr>
          <p:txBody>
            <a:bodyPr wrap="none">
              <a:spAutoFit/>
            </a:bodyPr>
            <a:lstStyle/>
            <a:p>
              <a:pPr algn="ctr" defTabSz="914400"/>
              <a:r>
                <a:rPr lang="fr-FR" b="1" dirty="0">
                  <a:solidFill>
                    <a:prstClr val="black"/>
                  </a:solidFill>
                  <a:latin typeface="Gill Sans MT" panose="020B0502020104020203" pitchFamily="34" charset="0"/>
                  <a:hlinkClick r:id="rId6"/>
                </a:rPr>
                <a:t>The IHP Bureau</a:t>
              </a:r>
              <a:endParaRPr lang="fr-FR" b="1" dirty="0">
                <a:solidFill>
                  <a:prstClr val="black"/>
                </a:solidFill>
                <a:latin typeface="Gill Sans MT" panose="020B0502020104020203" pitchFamily="34" charset="0"/>
              </a:endParaRPr>
            </a:p>
          </p:txBody>
        </p:sp>
        <p:pic>
          <p:nvPicPr>
            <p:cNvPr id="31" name="Picture 3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47421" y="2021529"/>
              <a:ext cx="2386664" cy="2393935"/>
            </a:xfrm>
            <a:prstGeom prst="rect">
              <a:avLst/>
            </a:prstGeom>
          </p:spPr>
        </p:pic>
        <p:pic>
          <p:nvPicPr>
            <p:cNvPr id="32" name="Picture 3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15427" y="5198368"/>
              <a:ext cx="2910463" cy="519725"/>
            </a:xfrm>
            <a:prstGeom prst="rect">
              <a:avLst/>
            </a:prstGeom>
          </p:spPr>
        </p:pic>
      </p:grpSp>
    </p:spTree>
    <p:extLst>
      <p:ext uri="{BB962C8B-B14F-4D97-AF65-F5344CB8AC3E}">
        <p14:creationId xmlns:p14="http://schemas.microsoft.com/office/powerpoint/2010/main" val="345138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a:xfrm>
            <a:off x="1676400" y="206514"/>
            <a:ext cx="7518400" cy="715962"/>
          </a:xfrm>
          <a:solidFill>
            <a:schemeClr val="bg1"/>
          </a:solidFill>
          <a:ln>
            <a:noFill/>
          </a:ln>
        </p:spPr>
        <p:txBody>
          <a:bodyPr vert="horz" lIns="91440" tIns="45720" rIns="91440" bIns="45720" rtlCol="0" anchor="ctr">
            <a:noAutofit/>
          </a:bodyPr>
          <a:lstStyle/>
          <a:p>
            <a:pPr algn="l">
              <a:lnSpc>
                <a:spcPct val="90000"/>
              </a:lnSpc>
            </a:pPr>
            <a:r>
              <a:rPr lang="en-US" altLang="en-US" sz="2800" b="1" dirty="0">
                <a:solidFill>
                  <a:srgbClr val="E46C0A"/>
                </a:solidFill>
                <a:effectLst>
                  <a:outerShdw blurRad="38100" dist="38100" dir="2700000" algn="tl">
                    <a:srgbClr val="000000">
                      <a:alpha val="43137"/>
                    </a:srgbClr>
                  </a:outerShdw>
                </a:effectLst>
                <a:latin typeface="Gill Sans MT" panose="020B0502020104020203" pitchFamily="34" charset="0"/>
              </a:rPr>
              <a:t>The UNESCO Water Family, is IHP and…</a:t>
            </a:r>
          </a:p>
        </p:txBody>
      </p:sp>
      <p:grpSp>
        <p:nvGrpSpPr>
          <p:cNvPr id="2" name="Group 1"/>
          <p:cNvGrpSpPr/>
          <p:nvPr/>
        </p:nvGrpSpPr>
        <p:grpSpPr>
          <a:xfrm>
            <a:off x="1676401" y="116268"/>
            <a:ext cx="8684341" cy="798133"/>
            <a:chOff x="152400" y="40067"/>
            <a:chExt cx="8684342" cy="79813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6838" y="40067"/>
              <a:ext cx="1579904" cy="731028"/>
            </a:xfrm>
            <a:prstGeom prst="rect">
              <a:avLst/>
            </a:prstGeom>
            <a:ln>
              <a:solidFill>
                <a:schemeClr val="bg1"/>
              </a:solidFill>
            </a:ln>
          </p:spPr>
        </p:pic>
        <p:cxnSp>
          <p:nvCxnSpPr>
            <p:cNvPr id="8" name="Straight Connector 7"/>
            <p:cNvCxnSpPr/>
            <p:nvPr/>
          </p:nvCxnSpPr>
          <p:spPr>
            <a:xfrm>
              <a:off x="152400" y="838200"/>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2400" y="130314"/>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grpSp>
      <p:sp>
        <p:nvSpPr>
          <p:cNvPr id="3" name="AutoShape 2" descr="Résultat de recherche d'images pour &quot;UNITWIN&quot;"/>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4" name="AutoShape 4" descr="Résultat de recherche d'images pour &quot;UNITWIN&quot;"/>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17" name="AutoShape 2" descr="Résultat de recherche d'images pour &quot;planet earth logo&quot;"/>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sp>
        <p:nvSpPr>
          <p:cNvPr id="18" name="AutoShape 4" descr="Résultat de recherche d'images pour &quot;planet earth logo&quot;"/>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fr-FR">
              <a:solidFill>
                <a:prstClr val="black"/>
              </a:solidFill>
              <a:latin typeface="Calibri"/>
            </a:endParaRPr>
          </a:p>
        </p:txBody>
      </p:sp>
      <p:grpSp>
        <p:nvGrpSpPr>
          <p:cNvPr id="16" name="Group 15"/>
          <p:cNvGrpSpPr/>
          <p:nvPr/>
        </p:nvGrpSpPr>
        <p:grpSpPr>
          <a:xfrm>
            <a:off x="850900" y="1228996"/>
            <a:ext cx="10718800" cy="5336904"/>
            <a:chOff x="1466966" y="1228996"/>
            <a:chExt cx="9947080" cy="5051383"/>
          </a:xfrm>
        </p:grpSpPr>
        <p:pic>
          <p:nvPicPr>
            <p:cNvPr id="20"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5001" t="21125" r="833" b="19719"/>
            <a:stretch/>
          </p:blipFill>
          <p:spPr bwMode="auto">
            <a:xfrm>
              <a:off x="2743201" y="2234670"/>
              <a:ext cx="6037637" cy="3196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1" name="Picture 6" descr="Planet Earth in Pastel Colors"/>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56146" y="1228996"/>
              <a:ext cx="1853854" cy="189520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1338218">
              <a:off x="8047757" y="3232527"/>
              <a:ext cx="3366289" cy="8869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3" name="TextBox 22"/>
            <p:cNvSpPr txBox="1"/>
            <p:nvPr/>
          </p:nvSpPr>
          <p:spPr>
            <a:xfrm rot="21033769">
              <a:off x="4628046" y="1786251"/>
              <a:ext cx="3250515" cy="646331"/>
            </a:xfrm>
            <a:prstGeom prst="rect">
              <a:avLst/>
            </a:prstGeom>
            <a:solidFill>
              <a:schemeClr val="bg1"/>
            </a:solidFill>
            <a:ln>
              <a:solidFill>
                <a:schemeClr val="tx2"/>
              </a:solidFill>
            </a:ln>
          </p:spPr>
          <p:txBody>
            <a:bodyPr wrap="square" rtlCol="0">
              <a:spAutoFit/>
            </a:bodyPr>
            <a:lstStyle/>
            <a:p>
              <a:pPr algn="ctr"/>
              <a:r>
                <a:rPr lang="fr-FR" sz="3600" b="1" dirty="0" smtClean="0">
                  <a:solidFill>
                    <a:srgbClr val="E46C0A"/>
                  </a:solidFill>
                  <a:latin typeface="Gill Sans MT" panose="020B0502020104020203" pitchFamily="34" charset="0"/>
                </a:rPr>
                <a:t>56</a:t>
              </a:r>
              <a:r>
                <a:rPr lang="fr-FR" sz="3600" dirty="0" smtClean="0">
                  <a:solidFill>
                    <a:srgbClr val="0070C0"/>
                  </a:solidFill>
                  <a:latin typeface="Gill Sans MT" panose="020B0502020104020203" pitchFamily="34" charset="0"/>
                </a:rPr>
                <a:t> Chairs</a:t>
              </a:r>
              <a:endParaRPr lang="fr-FR" sz="3600" dirty="0">
                <a:solidFill>
                  <a:srgbClr val="0070C0"/>
                </a:solidFill>
                <a:latin typeface="Gill Sans MT" panose="020B0502020104020203" pitchFamily="34" charset="0"/>
              </a:endParaRPr>
            </a:p>
          </p:txBody>
        </p:sp>
        <p:sp>
          <p:nvSpPr>
            <p:cNvPr id="24" name="TextBox 23"/>
            <p:cNvSpPr txBox="1"/>
            <p:nvPr/>
          </p:nvSpPr>
          <p:spPr>
            <a:xfrm rot="248329">
              <a:off x="4550394" y="5222320"/>
              <a:ext cx="3455580" cy="646331"/>
            </a:xfrm>
            <a:prstGeom prst="rect">
              <a:avLst/>
            </a:prstGeom>
            <a:solidFill>
              <a:schemeClr val="bg1"/>
            </a:solidFill>
            <a:ln>
              <a:solidFill>
                <a:schemeClr val="tx2"/>
              </a:solidFill>
            </a:ln>
          </p:spPr>
          <p:txBody>
            <a:bodyPr wrap="square" rtlCol="0">
              <a:spAutoFit/>
            </a:bodyPr>
            <a:lstStyle/>
            <a:p>
              <a:pPr algn="ctr"/>
              <a:r>
                <a:rPr lang="fr-FR" sz="3600" b="1" dirty="0" smtClean="0">
                  <a:solidFill>
                    <a:srgbClr val="E46C0A"/>
                  </a:solidFill>
                  <a:latin typeface="Gill Sans MT" panose="020B0502020104020203" pitchFamily="34" charset="0"/>
                </a:rPr>
                <a:t>3</a:t>
              </a:r>
              <a:r>
                <a:rPr lang="fr-FR" sz="3600" b="1" dirty="0">
                  <a:solidFill>
                    <a:srgbClr val="E46C0A"/>
                  </a:solidFill>
                  <a:latin typeface="Gill Sans MT" panose="020B0502020104020203" pitchFamily="34" charset="0"/>
                </a:rPr>
                <a:t>7</a:t>
              </a:r>
              <a:r>
                <a:rPr lang="fr-FR" sz="3600" dirty="0" smtClean="0">
                  <a:solidFill>
                    <a:srgbClr val="0070C0"/>
                  </a:solidFill>
                  <a:latin typeface="Gill Sans MT" panose="020B0502020104020203" pitchFamily="34" charset="0"/>
                </a:rPr>
                <a:t> Centres</a:t>
              </a:r>
              <a:endParaRPr lang="fr-FR" sz="3600" dirty="0">
                <a:solidFill>
                  <a:srgbClr val="0070C0"/>
                </a:solidFill>
                <a:latin typeface="Gill Sans MT" panose="020B0502020104020203" pitchFamily="34" charset="0"/>
              </a:endParaRPr>
            </a:p>
          </p:txBody>
        </p:sp>
        <p:sp>
          <p:nvSpPr>
            <p:cNvPr id="25" name="TextBox 24"/>
            <p:cNvSpPr txBox="1"/>
            <p:nvPr/>
          </p:nvSpPr>
          <p:spPr>
            <a:xfrm>
              <a:off x="1466966" y="5757159"/>
              <a:ext cx="4850969" cy="523220"/>
            </a:xfrm>
            <a:prstGeom prst="rect">
              <a:avLst/>
            </a:prstGeom>
            <a:noFill/>
          </p:spPr>
          <p:txBody>
            <a:bodyPr wrap="square" rtlCol="0">
              <a:spAutoFit/>
            </a:bodyPr>
            <a:lstStyle/>
            <a:p>
              <a:r>
                <a:rPr lang="en-US" sz="2800" b="1" dirty="0">
                  <a:solidFill>
                    <a:srgbClr val="E64708"/>
                  </a:solidFill>
                  <a:effectLst>
                    <a:outerShdw blurRad="38100" dist="38100" dir="2700000" algn="tl">
                      <a:srgbClr val="000000">
                        <a:alpha val="43137"/>
                      </a:srgbClr>
                    </a:outerShdw>
                  </a:effectLst>
                  <a:latin typeface="Gill Sans MT" panose="020B0502020104020203" pitchFamily="34" charset="0"/>
                  <a:ea typeface="+mj-ea"/>
                  <a:cs typeface="+mj-cs"/>
                </a:rPr>
                <a:t>In 70 countries</a:t>
              </a:r>
              <a:endParaRPr lang="en-GB" sz="2800" b="1" dirty="0">
                <a:solidFill>
                  <a:srgbClr val="E64708"/>
                </a:solidFill>
                <a:effectLst>
                  <a:outerShdw blurRad="38100" dist="38100" dir="2700000" algn="tl">
                    <a:srgbClr val="000000">
                      <a:alpha val="43137"/>
                    </a:srgbClr>
                  </a:outerShdw>
                </a:effectLst>
                <a:latin typeface="Gill Sans MT" panose="020B0502020104020203" pitchFamily="34" charset="0"/>
                <a:ea typeface="+mj-ea"/>
                <a:cs typeface="+mj-cs"/>
              </a:endParaRPr>
            </a:p>
          </p:txBody>
        </p:sp>
      </p:grpSp>
    </p:spTree>
    <p:extLst>
      <p:ext uri="{BB962C8B-B14F-4D97-AF65-F5344CB8AC3E}">
        <p14:creationId xmlns:p14="http://schemas.microsoft.com/office/powerpoint/2010/main" val="1354610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fficher l'image d'origin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676495" y="2130958"/>
            <a:ext cx="5219491" cy="37447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rgbClr val="FFFFFF"/>
                </a:solidFill>
              </a14:hiddenFill>
            </a:ext>
          </a:extLst>
        </p:spPr>
      </p:pic>
      <p:sp>
        <p:nvSpPr>
          <p:cNvPr id="3" name="Rectangle 2"/>
          <p:cNvSpPr/>
          <p:nvPr/>
        </p:nvSpPr>
        <p:spPr>
          <a:xfrm>
            <a:off x="1676400" y="260401"/>
            <a:ext cx="6400800" cy="523220"/>
          </a:xfrm>
          <a:prstGeom prst="rect">
            <a:avLst/>
          </a:prstGeom>
        </p:spPr>
        <p:txBody>
          <a:bodyPr wrap="square">
            <a:spAutoFit/>
          </a:bodyPr>
          <a:lstStyle/>
          <a:p>
            <a:pPr lvl="0"/>
            <a:r>
              <a:rPr lang="en-US" sz="2800" b="1" dirty="0">
                <a:solidFill>
                  <a:srgbClr val="E46C0A"/>
                </a:solidFill>
                <a:effectLst>
                  <a:outerShdw blurRad="38100" dist="38100" dir="2700000" algn="tl">
                    <a:srgbClr val="000000">
                      <a:alpha val="43137"/>
                    </a:srgbClr>
                  </a:outerShdw>
                </a:effectLst>
                <a:latin typeface="Gill Sans MT" panose="020B0502020104020203" pitchFamily="34" charset="0"/>
                <a:ea typeface="Calibri"/>
                <a:cs typeface="Times New Roman"/>
              </a:rPr>
              <a:t>The UNESCO WATER FAMILY</a:t>
            </a:r>
            <a:endParaRPr lang="fr-FR" sz="2800" dirty="0">
              <a:solidFill>
                <a:srgbClr val="E46C0A"/>
              </a:solidFill>
              <a:effectLst>
                <a:outerShdw blurRad="38100" dist="38100" dir="2700000" algn="tl">
                  <a:srgbClr val="000000">
                    <a:alpha val="43137"/>
                  </a:srgbClr>
                </a:outerShdw>
              </a:effectLst>
              <a:latin typeface="Gill Sans MT" panose="020B0502020104020203" pitchFamily="34" charset="0"/>
            </a:endParaRPr>
          </a:p>
        </p:txBody>
      </p:sp>
      <p:sp>
        <p:nvSpPr>
          <p:cNvPr id="8" name="Rectangle 7"/>
          <p:cNvSpPr/>
          <p:nvPr/>
        </p:nvSpPr>
        <p:spPr>
          <a:xfrm>
            <a:off x="3781086" y="974116"/>
            <a:ext cx="5010306" cy="707886"/>
          </a:xfrm>
          <a:prstGeom prst="rect">
            <a:avLst/>
          </a:prstGeom>
        </p:spPr>
        <p:txBody>
          <a:bodyPr wrap="square">
            <a:spAutoFit/>
          </a:bodyPr>
          <a:lstStyle/>
          <a:p>
            <a:pPr algn="ctr"/>
            <a:r>
              <a:rPr lang="en-US" sz="2000" kern="0" spc="-70" dirty="0">
                <a:latin typeface="Gill Sans MT" panose="020B0502020104020203" pitchFamily="34" charset="0"/>
                <a:cs typeface="Bookman Old Style"/>
              </a:rPr>
              <a:t>promotes</a:t>
            </a:r>
            <a:r>
              <a:rPr lang="en-US" sz="2000" kern="0" spc="-35" dirty="0">
                <a:latin typeface="Gill Sans MT" panose="020B0502020104020203" pitchFamily="34" charset="0"/>
                <a:cs typeface="Bookman Old Style"/>
              </a:rPr>
              <a:t> </a:t>
            </a:r>
            <a:r>
              <a:rPr lang="en-US" sz="2000" kern="0" spc="-70" dirty="0">
                <a:latin typeface="Gill Sans MT" panose="020B0502020104020203" pitchFamily="34" charset="0"/>
                <a:cs typeface="Bookman Old Style"/>
              </a:rPr>
              <a:t>international</a:t>
            </a:r>
            <a:r>
              <a:rPr lang="en-US" sz="2000" kern="0" spc="-35" dirty="0">
                <a:latin typeface="Gill Sans MT" panose="020B0502020104020203" pitchFamily="34" charset="0"/>
                <a:cs typeface="Bookman Old Style"/>
              </a:rPr>
              <a:t> </a:t>
            </a:r>
            <a:r>
              <a:rPr lang="en-US" sz="2000" kern="0" spc="-60" dirty="0">
                <a:latin typeface="Gill Sans MT" panose="020B0502020104020203" pitchFamily="34" charset="0"/>
                <a:cs typeface="Bookman Old Style"/>
              </a:rPr>
              <a:t>scientific</a:t>
            </a:r>
            <a:r>
              <a:rPr lang="en-US" sz="2000" kern="0" spc="-45" dirty="0">
                <a:latin typeface="Gill Sans MT" panose="020B0502020104020203" pitchFamily="34" charset="0"/>
                <a:cs typeface="Bookman Old Style"/>
              </a:rPr>
              <a:t> </a:t>
            </a:r>
            <a:r>
              <a:rPr lang="en-US" sz="2000" kern="0" spc="-50" dirty="0">
                <a:latin typeface="Gill Sans MT" panose="020B0502020104020203" pitchFamily="34" charset="0"/>
                <a:cs typeface="Bookman Old Style"/>
              </a:rPr>
              <a:t>cooperatio</a:t>
            </a:r>
            <a:r>
              <a:rPr lang="en-US" sz="2000" kern="0" spc="-95" dirty="0">
                <a:latin typeface="Gill Sans MT" panose="020B0502020104020203" pitchFamily="34" charset="0"/>
                <a:cs typeface="Bookman Old Style"/>
              </a:rPr>
              <a:t>n</a:t>
            </a:r>
            <a:r>
              <a:rPr lang="en-US" sz="2000" kern="0" dirty="0">
                <a:latin typeface="Gill Sans MT" panose="020B0502020104020203" pitchFamily="34" charset="0"/>
                <a:cs typeface="Bookman Old Style"/>
              </a:rPr>
              <a:t> </a:t>
            </a:r>
          </a:p>
          <a:p>
            <a:pPr algn="ctr"/>
            <a:r>
              <a:rPr lang="en-US" sz="2000" kern="0" spc="-135" dirty="0">
                <a:latin typeface="Gill Sans MT" panose="020B0502020104020203" pitchFamily="34" charset="0"/>
                <a:cs typeface="Bookman Old Style"/>
              </a:rPr>
              <a:t> </a:t>
            </a:r>
            <a:r>
              <a:rPr lang="en-US" sz="2000" kern="0" spc="-20" dirty="0">
                <a:latin typeface="Gill Sans MT" panose="020B0502020104020203" pitchFamily="34" charset="0"/>
                <a:cs typeface="Bookman Old Style"/>
              </a:rPr>
              <a:t>i</a:t>
            </a:r>
            <a:r>
              <a:rPr lang="en-US" sz="2000" kern="0" spc="-90" dirty="0">
                <a:latin typeface="Gill Sans MT" panose="020B0502020104020203" pitchFamily="34" charset="0"/>
                <a:cs typeface="Bookman Old Style"/>
              </a:rPr>
              <a:t>n</a:t>
            </a:r>
            <a:r>
              <a:rPr lang="en-US" sz="2000" kern="0" dirty="0">
                <a:latin typeface="Gill Sans MT" panose="020B0502020104020203" pitchFamily="34" charset="0"/>
                <a:cs typeface="Bookman Old Style"/>
              </a:rPr>
              <a:t> </a:t>
            </a:r>
            <a:r>
              <a:rPr lang="en-US" sz="2000" kern="0" spc="-135" dirty="0">
                <a:latin typeface="Gill Sans MT" panose="020B0502020104020203" pitchFamily="34" charset="0"/>
                <a:cs typeface="Bookman Old Style"/>
              </a:rPr>
              <a:t> </a:t>
            </a:r>
            <a:r>
              <a:rPr lang="en-US" sz="2000" b="1" kern="0" spc="-45" dirty="0">
                <a:solidFill>
                  <a:srgbClr val="00B0F0"/>
                </a:solidFill>
                <a:effectLst>
                  <a:outerShdw blurRad="38100" dist="38100" dir="2700000" algn="tl">
                    <a:srgbClr val="000000">
                      <a:alpha val="43137"/>
                    </a:srgbClr>
                  </a:outerShdw>
                </a:effectLst>
                <a:latin typeface="Gill Sans MT" panose="020B0502020104020203" pitchFamily="34" charset="0"/>
                <a:cs typeface="Bookman Old Style"/>
              </a:rPr>
              <a:t>WATE</a:t>
            </a:r>
            <a:r>
              <a:rPr lang="en-US" sz="2000" b="1" kern="0" spc="-55" dirty="0">
                <a:solidFill>
                  <a:srgbClr val="00B0F0"/>
                </a:solidFill>
                <a:effectLst>
                  <a:outerShdw blurRad="38100" dist="38100" dir="2700000" algn="tl">
                    <a:srgbClr val="000000">
                      <a:alpha val="43137"/>
                    </a:srgbClr>
                  </a:outerShdw>
                </a:effectLst>
                <a:latin typeface="Gill Sans MT" panose="020B0502020104020203" pitchFamily="34" charset="0"/>
                <a:cs typeface="Bookman Old Style"/>
              </a:rPr>
              <a:t>R</a:t>
            </a:r>
            <a:r>
              <a:rPr lang="en-US" sz="2000" b="1" kern="0" dirty="0">
                <a:solidFill>
                  <a:srgbClr val="00B0F0"/>
                </a:solidFill>
                <a:effectLst>
                  <a:outerShdw blurRad="38100" dist="38100" dir="2700000" algn="tl">
                    <a:srgbClr val="000000">
                      <a:alpha val="43137"/>
                    </a:srgbClr>
                  </a:outerShdw>
                </a:effectLst>
                <a:latin typeface="Gill Sans MT" panose="020B0502020104020203" pitchFamily="34" charset="0"/>
                <a:cs typeface="Bookman Old Style"/>
              </a:rPr>
              <a:t> </a:t>
            </a:r>
            <a:r>
              <a:rPr lang="en-US" sz="2000" b="1" kern="0" spc="-135" dirty="0">
                <a:solidFill>
                  <a:srgbClr val="00B0F0"/>
                </a:solidFill>
                <a:effectLst>
                  <a:outerShdw blurRad="38100" dist="38100" dir="2700000" algn="tl">
                    <a:srgbClr val="000000">
                      <a:alpha val="43137"/>
                    </a:srgbClr>
                  </a:outerShdw>
                </a:effectLst>
                <a:latin typeface="Gill Sans MT" panose="020B0502020104020203" pitchFamily="34" charset="0"/>
                <a:cs typeface="Bookman Old Style"/>
              </a:rPr>
              <a:t> </a:t>
            </a:r>
            <a:r>
              <a:rPr lang="en-US" sz="2000" b="1" kern="0" spc="-65" dirty="0">
                <a:solidFill>
                  <a:srgbClr val="00B0F0"/>
                </a:solidFill>
                <a:effectLst>
                  <a:outerShdw blurRad="38100" dist="38100" dir="2700000" algn="tl">
                    <a:srgbClr val="000000">
                      <a:alpha val="43137"/>
                    </a:srgbClr>
                  </a:outerShdw>
                </a:effectLst>
                <a:latin typeface="Gill Sans MT" panose="020B0502020104020203" pitchFamily="34" charset="0"/>
                <a:cs typeface="Bookman Old Style"/>
              </a:rPr>
              <a:t>RESEARCH</a:t>
            </a:r>
            <a:endParaRPr lang="fr-FR" sz="2000" dirty="0">
              <a:solidFill>
                <a:srgbClr val="00B0F0"/>
              </a:solidFill>
              <a:effectLst>
                <a:outerShdw blurRad="38100" dist="38100" dir="2700000" algn="tl">
                  <a:srgbClr val="000000">
                    <a:alpha val="43137"/>
                  </a:srgbClr>
                </a:outerShdw>
              </a:effectLst>
              <a:latin typeface="Gill Sans MT" panose="020B0502020104020203" pitchFamily="34" charset="0"/>
            </a:endParaRPr>
          </a:p>
        </p:txBody>
      </p:sp>
      <p:cxnSp>
        <p:nvCxnSpPr>
          <p:cNvPr id="11" name="Straight Connector 10"/>
          <p:cNvCxnSpPr/>
          <p:nvPr/>
        </p:nvCxnSpPr>
        <p:spPr>
          <a:xfrm>
            <a:off x="1676400" y="838200"/>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676400" y="130314"/>
            <a:ext cx="4754880" cy="0"/>
          </a:xfrm>
          <a:prstGeom prst="line">
            <a:avLst/>
          </a:prstGeom>
          <a:ln w="9525">
            <a:solidFill>
              <a:srgbClr val="E46C0A"/>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285423">
            <a:off x="7728279" y="2168169"/>
            <a:ext cx="2439830" cy="10729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450759">
            <a:off x="1860339" y="1691131"/>
            <a:ext cx="2755631" cy="7986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1349436">
            <a:off x="1639116" y="4453301"/>
            <a:ext cx="3212870" cy="7986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4573">
            <a:off x="4717937" y="5724960"/>
            <a:ext cx="4237087" cy="792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310391">
            <a:off x="7640593" y="3976175"/>
            <a:ext cx="2929188" cy="6313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80838" y="116268"/>
            <a:ext cx="1579904" cy="731028"/>
          </a:xfrm>
          <a:prstGeom prst="rect">
            <a:avLst/>
          </a:prstGeom>
          <a:ln>
            <a:solidFill>
              <a:schemeClr val="bg1"/>
            </a:solidFill>
          </a:ln>
        </p:spPr>
      </p:pic>
    </p:spTree>
    <p:extLst>
      <p:ext uri="{BB962C8B-B14F-4D97-AF65-F5344CB8AC3E}">
        <p14:creationId xmlns:p14="http://schemas.microsoft.com/office/powerpoint/2010/main" val="412707013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TERVAL0" val="0,114,188,-16747844,False;;01/01/2014 00:00:00;01/01/2021 00:00:00;IHPVIII;ShapeRoundedRectangle;tbName;0;Calibri;11;Calibri;10;Calibri;10;8;-16777215;-14726786;-14726786;False;66.24104;False;False;False;False;False;False;False;False"/>
</p:tagLst>
</file>

<file path=ppt/tags/tag2.xml><?xml version="1.0" encoding="utf-8"?>
<p:tagLst xmlns:a="http://schemas.openxmlformats.org/drawingml/2006/main" xmlns:r="http://schemas.openxmlformats.org/officeDocument/2006/relationships" xmlns:p="http://schemas.openxmlformats.org/presentationml/2006/main">
  <p:tag name="INTERVAL1" val="0,114,188,-16747844,False;;01/01/2008 00:00:00;01/01/2014 00:00:00;IHP-VII;ShapeChevron;tbName;1;Calibri;11;Calibri;10;Calibri;10;7;-16777215;-14726786;-14726786;False;56.78913;False;False;False;False;False;False;False;False"/>
</p:tagLst>
</file>

<file path=ppt/tags/tag3.xml><?xml version="1.0" encoding="utf-8"?>
<p:tagLst xmlns:a="http://schemas.openxmlformats.org/drawingml/2006/main" xmlns:r="http://schemas.openxmlformats.org/officeDocument/2006/relationships" xmlns:p="http://schemas.openxmlformats.org/presentationml/2006/main">
  <p:tag name="INTERVAL2" val="0,114,188,-16747844,False;;01/01/2002 00:00:00;01/01/2008 00:00:00;IHP-VI;ShapeChevron;tbName;2;Calibri;11;Calibri;10;Calibri;10;6;-16777215;-14726786;-14726786;False;56.76324;False;False;False;False;False;False;False;False"/>
</p:tagLst>
</file>

<file path=ppt/tags/tag4.xml><?xml version="1.0" encoding="utf-8"?>
<p:tagLst xmlns:a="http://schemas.openxmlformats.org/drawingml/2006/main" xmlns:r="http://schemas.openxmlformats.org/officeDocument/2006/relationships" xmlns:p="http://schemas.openxmlformats.org/presentationml/2006/main">
  <p:tag name="INTERVAL3" val="0,114,188,-16747844,False;;01/01/1996 00:00:00;01/01/2002 00:00:00;IHP-V;ShapeChevron;tbName;3;Calibri;11;Calibri;10;Calibri;10;5;-16777215;-14726786;-14726786;False;56.78913;False;False;False;False;False;False;False;False"/>
</p:tagLst>
</file>

<file path=ppt/tags/tag5.xml><?xml version="1.0" encoding="utf-8"?>
<p:tagLst xmlns:a="http://schemas.openxmlformats.org/drawingml/2006/main" xmlns:r="http://schemas.openxmlformats.org/officeDocument/2006/relationships" xmlns:p="http://schemas.openxmlformats.org/presentationml/2006/main">
  <p:tag name="INTERVAL4" val="0,114,188,-16747844,False;;01/01/1990 00:00:00;01/01/1996 00:00:00;IHP-IV;ShapePentagon;tbName;4;Calibri;11;Calibri;10;Calibri;10;4;-16777215;-14726786;-14726786;False;56.76324;False;False;False;False;False;False;False;False"/>
</p:tagLst>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4174</TotalTime>
  <Words>2829</Words>
  <Application>Microsoft Office PowerPoint</Application>
  <PresentationFormat>Widescreen</PresentationFormat>
  <Paragraphs>481</Paragraphs>
  <Slides>46</Slides>
  <Notes>19</Notes>
  <HiddenSlides>0</HiddenSlides>
  <MMClips>0</MMClips>
  <ScaleCrop>false</ScaleCrop>
  <HeadingPairs>
    <vt:vector size="8" baseType="variant">
      <vt:variant>
        <vt:lpstr>Fonts Used</vt:lpstr>
      </vt:variant>
      <vt:variant>
        <vt:i4>17</vt:i4>
      </vt:variant>
      <vt:variant>
        <vt:lpstr>Theme</vt:lpstr>
      </vt:variant>
      <vt:variant>
        <vt:i4>3</vt:i4>
      </vt:variant>
      <vt:variant>
        <vt:lpstr>Embedded OLE Servers</vt:lpstr>
      </vt:variant>
      <vt:variant>
        <vt:i4>1</vt:i4>
      </vt:variant>
      <vt:variant>
        <vt:lpstr>Slide Titles</vt:lpstr>
      </vt:variant>
      <vt:variant>
        <vt:i4>46</vt:i4>
      </vt:variant>
    </vt:vector>
  </HeadingPairs>
  <TitlesOfParts>
    <vt:vector size="67" baseType="lpstr">
      <vt:lpstr>Adobe Fan Heiti Std B</vt:lpstr>
      <vt:lpstr>Calibri</vt:lpstr>
      <vt:lpstr>等线</vt:lpstr>
      <vt:lpstr>等线</vt:lpstr>
      <vt:lpstr>Montserrat</vt:lpstr>
      <vt:lpstr>MS PGothic</vt:lpstr>
      <vt:lpstr>Arial</vt:lpstr>
      <vt:lpstr>Bookman Old Style</vt:lpstr>
      <vt:lpstr>Calibri Light</vt:lpstr>
      <vt:lpstr>Franklin Gothic Book</vt:lpstr>
      <vt:lpstr>Gill Sans MT</vt:lpstr>
      <vt:lpstr>Helvetica</vt:lpstr>
      <vt:lpstr>Tahoma</vt:lpstr>
      <vt:lpstr>Times New Roman</vt:lpstr>
      <vt:lpstr>Trebuchet MS</vt:lpstr>
      <vt:lpstr>Verdana</vt:lpstr>
      <vt:lpstr>Wingdings</vt:lpstr>
      <vt:lpstr>Office Theme</vt:lpstr>
      <vt:lpstr>1_Office Theme</vt:lpstr>
      <vt:lpstr>2_Office Theme</vt:lpstr>
      <vt:lpstr>Acrobat Document</vt:lpstr>
      <vt:lpstr>Keynote Presentation: UNESCO International Hydrological Programme   Strategy on Water Security</vt:lpstr>
      <vt:lpstr>Water Security ?</vt:lpstr>
      <vt:lpstr>What Is Unesco IHP ?</vt:lpstr>
      <vt:lpstr>The evolution of IHP</vt:lpstr>
      <vt:lpstr>PowerPoint Presentation</vt:lpstr>
      <vt:lpstr>PowerPoint Presentation</vt:lpstr>
      <vt:lpstr>IHP’s Governance</vt:lpstr>
      <vt:lpstr>The UNESCO Water Family, is IHP and…</vt:lpstr>
      <vt:lpstr>PowerPoint Presentation</vt:lpstr>
      <vt:lpstr> 37 Centres</vt:lpstr>
      <vt:lpstr> 56 Chairs</vt:lpstr>
      <vt:lpstr>Water-related Disasters and Hydrological Change </vt:lpstr>
      <vt:lpstr>PowerPoint Presentation</vt:lpstr>
      <vt:lpstr>PowerPoint Presentation</vt:lpstr>
      <vt:lpstr>PowerPoint Presentation</vt:lpstr>
      <vt:lpstr>PowerPoint Presentation</vt:lpstr>
      <vt:lpstr>Groundwater in a changing Environment  </vt:lpstr>
      <vt:lpstr>PowerPoint Presentation</vt:lpstr>
      <vt:lpstr>Addressing Water Scarcity  and Quality </vt:lpstr>
      <vt:lpstr>PowerPoint Presentation</vt:lpstr>
      <vt:lpstr>PowerPoint Presentation</vt:lpstr>
      <vt:lpstr>PowerPoint Presentation</vt:lpstr>
      <vt:lpstr>PowerPoint Presentation</vt:lpstr>
      <vt:lpstr>UNESCO-IHP International Initiative on Water Quality (IIWQ) IHP-VIII Theme 3 - Activities on water quality</vt:lpstr>
      <vt:lpstr>PowerPoint Presentation</vt:lpstr>
      <vt:lpstr>PowerPoint Presentation</vt:lpstr>
      <vt:lpstr>PowerPoint Presentation</vt:lpstr>
      <vt:lpstr>PowerPoint Presentation</vt:lpstr>
      <vt:lpstr>Water and human settlements of the future </vt:lpstr>
      <vt:lpstr>Retrospective  </vt:lpstr>
      <vt:lpstr>PowerPoint Presentation</vt:lpstr>
      <vt:lpstr>Ecohydrology, engineering harmony for a sustainable world  </vt:lpstr>
      <vt:lpstr>Theme 5:  Ecohydrology</vt:lpstr>
      <vt:lpstr>PowerPoint Presentation</vt:lpstr>
      <vt:lpstr>PowerPoint Presentation</vt:lpstr>
      <vt:lpstr>Theme 5:  Ecohydrology Demonstration sites</vt:lpstr>
      <vt:lpstr>Water Education – Key  for Water Security </vt:lpstr>
      <vt:lpstr>Theme 6: Water Education : Key for Water Security</vt:lpstr>
      <vt:lpstr>IHP Theme 6: Water Education : Continuous Youth Engagement</vt:lpstr>
      <vt:lpstr>PowerPoint Presentation</vt:lpstr>
      <vt:lpstr>PowerPoint Presentation</vt:lpstr>
      <vt:lpstr>PowerPoint Presentation</vt:lpstr>
      <vt:lpstr>PowerPoint Presentation</vt:lpstr>
      <vt:lpstr>PowerPoint Presentation</vt:lpstr>
      <vt:lpstr>PowerPoint Presentation</vt:lpstr>
      <vt:lpstr>Thank you for your attention</vt:lpstr>
    </vt:vector>
  </TitlesOfParts>
  <Company>UNESCO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Webley, Nicole</dc:creator>
  <cp:lastModifiedBy>HYD5</cp:lastModifiedBy>
  <cp:revision>269</cp:revision>
  <dcterms:created xsi:type="dcterms:W3CDTF">2016-05-24T08:48:15Z</dcterms:created>
  <dcterms:modified xsi:type="dcterms:W3CDTF">2018-09-15T23:10:52Z</dcterms:modified>
</cp:coreProperties>
</file>