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tags/tag4.xml" ContentType="application/vnd.openxmlformats-officedocument.presentationml.tags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5.xml" ContentType="application/vnd.openxmlformats-officedocument.presentationml.tags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ags/tag6.xml" ContentType="application/vnd.openxmlformats-officedocument.presentationml.tags+xml"/>
  <Override PartName="/ppt/notesSlides/notesSlide7.xml" ContentType="application/vnd.openxmlformats-officedocument.presentationml.notesSlide+xml"/>
  <Override PartName="/ppt/tags/tag7.xml" ContentType="application/vnd.openxmlformats-officedocument.presentationml.tags+xml"/>
  <Override PartName="/ppt/notesSlides/notesSlide8.xml" ContentType="application/vnd.openxmlformats-officedocument.presentationml.notesSlide+xml"/>
  <Override PartName="/ppt/tags/tag8.xml" ContentType="application/vnd.openxmlformats-officedocument.presentationml.tags+xml"/>
  <Override PartName="/ppt/notesSlides/notesSlide9.xml" ContentType="application/vnd.openxmlformats-officedocument.presentationml.notesSlide+xml"/>
  <Override PartName="/ppt/tags/tag9.xml" ContentType="application/vnd.openxmlformats-officedocument.presentationml.tags+xml"/>
  <Override PartName="/ppt/notesSlides/notesSlide10.xml" ContentType="application/vnd.openxmlformats-officedocument.presentationml.notesSlide+xml"/>
  <Override PartName="/ppt/tags/tag10.xml" ContentType="application/vnd.openxmlformats-officedocument.presentationml.tags+xml"/>
  <Override PartName="/ppt/notesSlides/notesSlide11.xml" ContentType="application/vnd.openxmlformats-officedocument.presentationml.notesSlide+xml"/>
  <Override PartName="/ppt/tags/tag11.xml" ContentType="application/vnd.openxmlformats-officedocument.presentationml.tags+xml"/>
  <Override PartName="/ppt/notesSlides/notesSlide12.xml" ContentType="application/vnd.openxmlformats-officedocument.presentationml.notesSlide+xml"/>
  <Override PartName="/ppt/tags/tag12.xml" ContentType="application/vnd.openxmlformats-officedocument.presentationml.tags+xml"/>
  <Override PartName="/ppt/notesSlides/notesSlide13.xml" ContentType="application/vnd.openxmlformats-officedocument.presentationml.notesSlide+xml"/>
  <Override PartName="/ppt/tags/tag13.xml" ContentType="application/vnd.openxmlformats-officedocument.presentationml.tags+xml"/>
  <Override PartName="/ppt/notesSlides/notesSlide14.xml" ContentType="application/vnd.openxmlformats-officedocument.presentationml.notesSlide+xml"/>
  <Override PartName="/ppt/tags/tag14.xml" ContentType="application/vnd.openxmlformats-officedocument.presentationml.tags+xml"/>
  <Override PartName="/ppt/notesSlides/notesSlide15.xml" ContentType="application/vnd.openxmlformats-officedocument.presentationml.notesSlide+xml"/>
  <Override PartName="/ppt/tags/tag15.xml" ContentType="application/vnd.openxmlformats-officedocument.presentationml.tags+xml"/>
  <Override PartName="/ppt/notesSlides/notesSlide16.xml" ContentType="application/vnd.openxmlformats-officedocument.presentationml.notesSlide+xml"/>
  <Override PartName="/ppt/tags/tag16.xml" ContentType="application/vnd.openxmlformats-officedocument.presentationml.tags+xml"/>
  <Override PartName="/ppt/notesSlides/notesSlide17.xml" ContentType="application/vnd.openxmlformats-officedocument.presentationml.notesSlide+xml"/>
  <Override PartName="/ppt/tags/tag17.xml" ContentType="application/vnd.openxmlformats-officedocument.presentationml.tags+xml"/>
  <Override PartName="/ppt/notesSlides/notesSlide18.xml" ContentType="application/vnd.openxmlformats-officedocument.presentationml.notesSlide+xml"/>
  <Override PartName="/ppt/tags/tag18.xml" ContentType="application/vnd.openxmlformats-officedocument.presentationml.tags+xml"/>
  <Override PartName="/ppt/notesSlides/notesSlide19.xml" ContentType="application/vnd.openxmlformats-officedocument.presentationml.notesSlide+xml"/>
  <Override PartName="/ppt/tags/tag19.xml" ContentType="application/vnd.openxmlformats-officedocument.presentationml.tags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51" r:id="rId1"/>
    <p:sldMasterId id="2147483653" r:id="rId2"/>
    <p:sldMasterId id="2147486064" r:id="rId3"/>
  </p:sldMasterIdLst>
  <p:notesMasterIdLst>
    <p:notesMasterId r:id="rId26"/>
  </p:notesMasterIdLst>
  <p:handoutMasterIdLst>
    <p:handoutMasterId r:id="rId27"/>
  </p:handoutMasterIdLst>
  <p:sldIdLst>
    <p:sldId id="877" r:id="rId4"/>
    <p:sldId id="998" r:id="rId5"/>
    <p:sldId id="987" r:id="rId6"/>
    <p:sldId id="1021" r:id="rId7"/>
    <p:sldId id="1095" r:id="rId8"/>
    <p:sldId id="1088" r:id="rId9"/>
    <p:sldId id="1054" r:id="rId10"/>
    <p:sldId id="1037" r:id="rId11"/>
    <p:sldId id="1097" r:id="rId12"/>
    <p:sldId id="1098" r:id="rId13"/>
    <p:sldId id="1099" r:id="rId14"/>
    <p:sldId id="1100" r:id="rId15"/>
    <p:sldId id="1101" r:id="rId16"/>
    <p:sldId id="1096" r:id="rId17"/>
    <p:sldId id="1102" r:id="rId18"/>
    <p:sldId id="1103" r:id="rId19"/>
    <p:sldId id="1090" r:id="rId20"/>
    <p:sldId id="1089" r:id="rId21"/>
    <p:sldId id="1104" r:id="rId22"/>
    <p:sldId id="1091" r:id="rId23"/>
    <p:sldId id="1078" r:id="rId24"/>
    <p:sldId id="1086" r:id="rId25"/>
  </p:sldIdLst>
  <p:sldSz cx="9144000" cy="6858000" type="screen4x3"/>
  <p:notesSz cx="6934200" cy="9220200"/>
  <p:defaultTextStyle>
    <a:defPPr>
      <a:defRPr lang="en-GB"/>
    </a:defPPr>
    <a:lvl1pPr algn="l" rtl="0" fontAlgn="base">
      <a:lnSpc>
        <a:spcPct val="90000"/>
      </a:lnSpc>
      <a:spcBef>
        <a:spcPct val="20000"/>
      </a:spcBef>
      <a:spcAft>
        <a:spcPct val="0"/>
      </a:spcAft>
      <a:buClr>
        <a:schemeClr val="folHlink"/>
      </a:buClr>
      <a:buSzPct val="60000"/>
      <a:buFont typeface="Wingdings" pitchFamily="2" charset="2"/>
      <a:defRPr sz="2800" b="1" kern="1200">
        <a:solidFill>
          <a:srgbClr val="0078CA"/>
        </a:solidFill>
        <a:latin typeface="Arial" pitchFamily="34" charset="0"/>
        <a:ea typeface="宋体-方正超大字符集" pitchFamily="65" charset="-122"/>
        <a:cs typeface="+mn-cs"/>
      </a:defRPr>
    </a:lvl1pPr>
    <a:lvl2pPr marL="457200" algn="l" rtl="0" fontAlgn="base">
      <a:lnSpc>
        <a:spcPct val="90000"/>
      </a:lnSpc>
      <a:spcBef>
        <a:spcPct val="20000"/>
      </a:spcBef>
      <a:spcAft>
        <a:spcPct val="0"/>
      </a:spcAft>
      <a:buClr>
        <a:schemeClr val="folHlink"/>
      </a:buClr>
      <a:buSzPct val="60000"/>
      <a:buFont typeface="Wingdings" pitchFamily="2" charset="2"/>
      <a:defRPr sz="2800" b="1" kern="1200">
        <a:solidFill>
          <a:srgbClr val="0078CA"/>
        </a:solidFill>
        <a:latin typeface="Arial" pitchFamily="34" charset="0"/>
        <a:ea typeface="宋体-方正超大字符集" pitchFamily="65" charset="-122"/>
        <a:cs typeface="+mn-cs"/>
      </a:defRPr>
    </a:lvl2pPr>
    <a:lvl3pPr marL="914400" algn="l" rtl="0" fontAlgn="base">
      <a:lnSpc>
        <a:spcPct val="90000"/>
      </a:lnSpc>
      <a:spcBef>
        <a:spcPct val="20000"/>
      </a:spcBef>
      <a:spcAft>
        <a:spcPct val="0"/>
      </a:spcAft>
      <a:buClr>
        <a:schemeClr val="folHlink"/>
      </a:buClr>
      <a:buSzPct val="60000"/>
      <a:buFont typeface="Wingdings" pitchFamily="2" charset="2"/>
      <a:defRPr sz="2800" b="1" kern="1200">
        <a:solidFill>
          <a:srgbClr val="0078CA"/>
        </a:solidFill>
        <a:latin typeface="Arial" pitchFamily="34" charset="0"/>
        <a:ea typeface="宋体-方正超大字符集" pitchFamily="65" charset="-122"/>
        <a:cs typeface="+mn-cs"/>
      </a:defRPr>
    </a:lvl3pPr>
    <a:lvl4pPr marL="1371600" algn="l" rtl="0" fontAlgn="base">
      <a:lnSpc>
        <a:spcPct val="90000"/>
      </a:lnSpc>
      <a:spcBef>
        <a:spcPct val="20000"/>
      </a:spcBef>
      <a:spcAft>
        <a:spcPct val="0"/>
      </a:spcAft>
      <a:buClr>
        <a:schemeClr val="folHlink"/>
      </a:buClr>
      <a:buSzPct val="60000"/>
      <a:buFont typeface="Wingdings" pitchFamily="2" charset="2"/>
      <a:defRPr sz="2800" b="1" kern="1200">
        <a:solidFill>
          <a:srgbClr val="0078CA"/>
        </a:solidFill>
        <a:latin typeface="Arial" pitchFamily="34" charset="0"/>
        <a:ea typeface="宋体-方正超大字符集" pitchFamily="65" charset="-122"/>
        <a:cs typeface="+mn-cs"/>
      </a:defRPr>
    </a:lvl4pPr>
    <a:lvl5pPr marL="1828800" algn="l" rtl="0" fontAlgn="base">
      <a:lnSpc>
        <a:spcPct val="90000"/>
      </a:lnSpc>
      <a:spcBef>
        <a:spcPct val="20000"/>
      </a:spcBef>
      <a:spcAft>
        <a:spcPct val="0"/>
      </a:spcAft>
      <a:buClr>
        <a:schemeClr val="folHlink"/>
      </a:buClr>
      <a:buSzPct val="60000"/>
      <a:buFont typeface="Wingdings" pitchFamily="2" charset="2"/>
      <a:defRPr sz="2800" b="1" kern="1200">
        <a:solidFill>
          <a:srgbClr val="0078CA"/>
        </a:solidFill>
        <a:latin typeface="Arial" pitchFamily="34" charset="0"/>
        <a:ea typeface="宋体-方正超大字符集" pitchFamily="65" charset="-122"/>
        <a:cs typeface="+mn-cs"/>
      </a:defRPr>
    </a:lvl5pPr>
    <a:lvl6pPr marL="2286000" algn="l" defTabSz="914400" rtl="0" eaLnBrk="1" latinLnBrk="0" hangingPunct="1">
      <a:defRPr sz="2800" b="1" kern="1200">
        <a:solidFill>
          <a:srgbClr val="0078CA"/>
        </a:solidFill>
        <a:latin typeface="Arial" pitchFamily="34" charset="0"/>
        <a:ea typeface="宋体-方正超大字符集" pitchFamily="65" charset="-122"/>
        <a:cs typeface="+mn-cs"/>
      </a:defRPr>
    </a:lvl6pPr>
    <a:lvl7pPr marL="2743200" algn="l" defTabSz="914400" rtl="0" eaLnBrk="1" latinLnBrk="0" hangingPunct="1">
      <a:defRPr sz="2800" b="1" kern="1200">
        <a:solidFill>
          <a:srgbClr val="0078CA"/>
        </a:solidFill>
        <a:latin typeface="Arial" pitchFamily="34" charset="0"/>
        <a:ea typeface="宋体-方正超大字符集" pitchFamily="65" charset="-122"/>
        <a:cs typeface="+mn-cs"/>
      </a:defRPr>
    </a:lvl7pPr>
    <a:lvl8pPr marL="3200400" algn="l" defTabSz="914400" rtl="0" eaLnBrk="1" latinLnBrk="0" hangingPunct="1">
      <a:defRPr sz="2800" b="1" kern="1200">
        <a:solidFill>
          <a:srgbClr val="0078CA"/>
        </a:solidFill>
        <a:latin typeface="Arial" pitchFamily="34" charset="0"/>
        <a:ea typeface="宋体-方正超大字符集" pitchFamily="65" charset="-122"/>
        <a:cs typeface="+mn-cs"/>
      </a:defRPr>
    </a:lvl8pPr>
    <a:lvl9pPr marL="3657600" algn="l" defTabSz="914400" rtl="0" eaLnBrk="1" latinLnBrk="0" hangingPunct="1">
      <a:defRPr sz="2800" b="1" kern="1200">
        <a:solidFill>
          <a:srgbClr val="0078CA"/>
        </a:solidFill>
        <a:latin typeface="Arial" pitchFamily="34" charset="0"/>
        <a:ea typeface="宋体-方正超大字符集" pitchFamily="65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04">
          <p15:clr>
            <a:srgbClr val="A4A3A4"/>
          </p15:clr>
        </p15:guide>
        <p15:guide id="2" pos="218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9933FF"/>
    <a:srgbClr val="FF00FF"/>
    <a:srgbClr val="0000FF"/>
    <a:srgbClr val="CC0000"/>
    <a:srgbClr val="45EDED"/>
    <a:srgbClr val="FF6969"/>
    <a:srgbClr val="0099FF"/>
    <a:srgbClr val="00FF00"/>
    <a:srgbClr val="FF33CC"/>
    <a:srgbClr val="FF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中度样式 3 - 强调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B4B98B0-60AC-42C2-AFA5-B58CD77FA1E5}" styleName="浅色样式 1 - 强调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27102A9-8310-4765-A935-A1911B00CA55}" styleName="浅色样式 1 - 强调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8EC20E35-A176-4012-BC5E-935CFFF8708E}" styleName="中度样式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浅色样式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DA37D80-6434-44D0-A028-1B22A696006F}" styleName="浅色样式 3 - 强调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DBED569-4797-4DF1-A0F4-6AAB3CD982D8}" styleName="浅色样式 3 - 强调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浅色样式 1 - 强调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3296810-A885-4BE3-A3E7-6D5BEEA58F35}" styleName="中度样式 2 - 强调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A107856-5554-42FB-B03E-39F5DBC370BA}" styleName="中度样式 4 - 强调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F5AB1C69-6EDB-4FF4-983F-18BD219EF322}" styleName="中度样式 2 - 强调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16D9F66E-5EB9-4882-86FB-DCBF35E3C3E4}" styleName="中度样式 4 - 强调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971" autoAdjust="0"/>
    <p:restoredTop sz="88310" autoAdjust="0"/>
  </p:normalViewPr>
  <p:slideViewPr>
    <p:cSldViewPr>
      <p:cViewPr varScale="1">
        <p:scale>
          <a:sx n="102" d="100"/>
          <a:sy n="102" d="100"/>
        </p:scale>
        <p:origin x="1170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notesViewPr>
    <p:cSldViewPr>
      <p:cViewPr varScale="1">
        <p:scale>
          <a:sx n="87" d="100"/>
          <a:sy n="87" d="100"/>
        </p:scale>
        <p:origin x="3822" y="78"/>
      </p:cViewPr>
      <p:guideLst>
        <p:guide orient="horz" pos="2904"/>
        <p:guide pos="218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7FAAA6B-BAF6-45C0-AF44-D6CF074A5147}" type="doc">
      <dgm:prSet loTypeId="urn:microsoft.com/office/officeart/2005/8/layout/list1" loCatId="list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en-US"/>
        </a:p>
      </dgm:t>
    </dgm:pt>
    <dgm:pt modelId="{B4B315AA-762E-4ED6-9FD3-385866938E9F}">
      <dgm:prSet phldrT="[文本]"/>
      <dgm:spPr/>
      <dgm:t>
        <a:bodyPr/>
        <a:lstStyle/>
        <a:p>
          <a:r>
            <a:rPr lang="en-US" dirty="0"/>
            <a:t>Water conflicts in Nile River Basin</a:t>
          </a:r>
        </a:p>
      </dgm:t>
    </dgm:pt>
    <dgm:pt modelId="{AFDFE6CE-9D3B-4B56-B079-B7F478ADDB6C}" type="parTrans" cxnId="{50DADA81-E066-438B-A8D3-32BF21D3CD0E}">
      <dgm:prSet/>
      <dgm:spPr/>
      <dgm:t>
        <a:bodyPr/>
        <a:lstStyle/>
        <a:p>
          <a:endParaRPr lang="en-US"/>
        </a:p>
      </dgm:t>
    </dgm:pt>
    <dgm:pt modelId="{9C2FE4CD-7B88-4CEE-9E74-7FABF996CCC9}" type="sibTrans" cxnId="{50DADA81-E066-438B-A8D3-32BF21D3CD0E}">
      <dgm:prSet/>
      <dgm:spPr/>
      <dgm:t>
        <a:bodyPr/>
        <a:lstStyle/>
        <a:p>
          <a:endParaRPr lang="en-US"/>
        </a:p>
      </dgm:t>
    </dgm:pt>
    <dgm:pt modelId="{639E6D3C-1958-483B-A5F0-FC1DCC12870F}">
      <dgm:prSet phldrT="[文本]"/>
      <dgm:spPr/>
      <dgm:t>
        <a:bodyPr/>
        <a:lstStyle/>
        <a:p>
          <a:pPr>
            <a:lnSpc>
              <a:spcPct val="100000"/>
            </a:lnSpc>
          </a:pPr>
          <a:r>
            <a:rPr lang="en-US" dirty="0">
              <a:solidFill>
                <a:srgbClr val="C00000"/>
              </a:solidFill>
            </a:rPr>
            <a:t>60%</a:t>
          </a:r>
          <a:r>
            <a:rPr lang="en-US" dirty="0"/>
            <a:t> of Ethiopian households are </a:t>
          </a:r>
          <a:r>
            <a:rPr lang="en-US" dirty="0">
              <a:solidFill>
                <a:srgbClr val="C00000"/>
              </a:solidFill>
            </a:rPr>
            <a:t>not covered by power grid </a:t>
          </a:r>
          <a:r>
            <a:rPr lang="en-US" dirty="0"/>
            <a:t>and </a:t>
          </a:r>
          <a:r>
            <a:rPr lang="en-US" dirty="0">
              <a:solidFill>
                <a:srgbClr val="C00000"/>
              </a:solidFill>
            </a:rPr>
            <a:t>40%</a:t>
          </a:r>
          <a:r>
            <a:rPr lang="en-US" dirty="0"/>
            <a:t> of connected people suffers from </a:t>
          </a:r>
          <a:r>
            <a:rPr lang="en-US" dirty="0">
              <a:solidFill>
                <a:srgbClr val="C00000"/>
              </a:solidFill>
            </a:rPr>
            <a:t>disruptive power cuts</a:t>
          </a:r>
          <a:r>
            <a:rPr lang="en-US" dirty="0"/>
            <a:t>.</a:t>
          </a:r>
        </a:p>
      </dgm:t>
    </dgm:pt>
    <dgm:pt modelId="{23BD8952-488D-497B-8914-D4E5455E1988}" type="parTrans" cxnId="{F89BB492-8685-4125-A4ED-3ABD8738BED7}">
      <dgm:prSet/>
      <dgm:spPr/>
      <dgm:t>
        <a:bodyPr/>
        <a:lstStyle/>
        <a:p>
          <a:endParaRPr lang="en-US"/>
        </a:p>
      </dgm:t>
    </dgm:pt>
    <dgm:pt modelId="{C5B4725E-C115-4961-83C3-35AAEBD3979C}" type="sibTrans" cxnId="{F89BB492-8685-4125-A4ED-3ABD8738BED7}">
      <dgm:prSet/>
      <dgm:spPr/>
      <dgm:t>
        <a:bodyPr/>
        <a:lstStyle/>
        <a:p>
          <a:endParaRPr lang="en-US"/>
        </a:p>
      </dgm:t>
    </dgm:pt>
    <dgm:pt modelId="{D6E2D7BD-751B-40DC-9CDB-D28E284D8FBE}">
      <dgm:prSet/>
      <dgm:spPr/>
      <dgm:t>
        <a:bodyPr/>
        <a:lstStyle/>
        <a:p>
          <a:r>
            <a:rPr lang="en-US" dirty="0"/>
            <a:t>Impact of GERD operation</a:t>
          </a:r>
        </a:p>
      </dgm:t>
    </dgm:pt>
    <dgm:pt modelId="{CEA585DB-28C5-4C49-9FE3-E66F7A2E7CD2}" type="parTrans" cxnId="{D9BEF10E-776F-4A19-95B5-1C16F5040369}">
      <dgm:prSet/>
      <dgm:spPr/>
      <dgm:t>
        <a:bodyPr/>
        <a:lstStyle/>
        <a:p>
          <a:endParaRPr lang="en-US"/>
        </a:p>
      </dgm:t>
    </dgm:pt>
    <dgm:pt modelId="{C2CA2E10-FAB9-4C4C-9602-3CE0ADB3B3F8}" type="sibTrans" cxnId="{D9BEF10E-776F-4A19-95B5-1C16F5040369}">
      <dgm:prSet/>
      <dgm:spPr/>
      <dgm:t>
        <a:bodyPr/>
        <a:lstStyle/>
        <a:p>
          <a:endParaRPr lang="en-US"/>
        </a:p>
      </dgm:t>
    </dgm:pt>
    <dgm:pt modelId="{BBDE8652-8DAC-4561-A19D-4F6A6502C469}">
      <dgm:prSet phldrT="[文本]"/>
      <dgm:spPr/>
      <dgm:t>
        <a:bodyPr/>
        <a:lstStyle/>
        <a:p>
          <a:r>
            <a:rPr lang="en-US" dirty="0"/>
            <a:t>Water Sharing for drought conditions</a:t>
          </a:r>
        </a:p>
      </dgm:t>
    </dgm:pt>
    <dgm:pt modelId="{D84B83BC-8BF4-4B57-A090-9622346134A2}" type="parTrans" cxnId="{A1AA24BE-034F-442C-AAE8-46E8ADB5BE73}">
      <dgm:prSet/>
      <dgm:spPr/>
      <dgm:t>
        <a:bodyPr/>
        <a:lstStyle/>
        <a:p>
          <a:endParaRPr lang="en-US"/>
        </a:p>
      </dgm:t>
    </dgm:pt>
    <dgm:pt modelId="{AAFDEF62-600E-4CE9-AC82-58E04104175D}" type="sibTrans" cxnId="{A1AA24BE-034F-442C-AAE8-46E8ADB5BE73}">
      <dgm:prSet/>
      <dgm:spPr/>
      <dgm:t>
        <a:bodyPr/>
        <a:lstStyle/>
        <a:p>
          <a:endParaRPr lang="en-US"/>
        </a:p>
      </dgm:t>
    </dgm:pt>
    <dgm:pt modelId="{F8FA36E5-94BA-4028-8CFF-ECB4E3B072C1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The GERD operation can </a:t>
          </a:r>
          <a:r>
            <a:rPr lang="en-US" dirty="0">
              <a:solidFill>
                <a:srgbClr val="C00000"/>
              </a:solidFill>
            </a:rPr>
            <a:t>significantly alter downstream flows</a:t>
          </a:r>
          <a:r>
            <a:rPr lang="en-US" dirty="0"/>
            <a:t>, potentially leading to water resources management </a:t>
          </a:r>
          <a:r>
            <a:rPr lang="en-US" dirty="0">
              <a:solidFill>
                <a:srgbClr val="C00000"/>
              </a:solidFill>
            </a:rPr>
            <a:t>conflicts and disputes</a:t>
          </a:r>
          <a:r>
            <a:rPr lang="en-US" dirty="0"/>
            <a:t>. (e.g., by making other water infrastructures </a:t>
          </a:r>
          <a:r>
            <a:rPr lang="en-US" dirty="0">
              <a:solidFill>
                <a:srgbClr val="C00000"/>
              </a:solidFill>
            </a:rPr>
            <a:t>vulnerable to drought or flood </a:t>
          </a:r>
          <a:r>
            <a:rPr lang="en-US" dirty="0"/>
            <a:t>)</a:t>
          </a:r>
        </a:p>
      </dgm:t>
    </dgm:pt>
    <dgm:pt modelId="{3207C4F8-E545-4746-A096-5214A4A37EDD}" type="parTrans" cxnId="{F2A63EA6-E039-429B-975F-0D89E108D390}">
      <dgm:prSet/>
      <dgm:spPr/>
      <dgm:t>
        <a:bodyPr/>
        <a:lstStyle/>
        <a:p>
          <a:endParaRPr lang="en-US"/>
        </a:p>
      </dgm:t>
    </dgm:pt>
    <dgm:pt modelId="{6091F40B-157B-4FA9-A615-19991EBC58F4}" type="sibTrans" cxnId="{F2A63EA6-E039-429B-975F-0D89E108D390}">
      <dgm:prSet/>
      <dgm:spPr/>
      <dgm:t>
        <a:bodyPr/>
        <a:lstStyle/>
        <a:p>
          <a:endParaRPr lang="en-US"/>
        </a:p>
      </dgm:t>
    </dgm:pt>
    <dgm:pt modelId="{08AA14AB-86DC-46FF-8BD2-D2FE946E6983}">
      <dgm:prSet phldrT="[文本]"/>
      <dgm:spPr/>
      <dgm:t>
        <a:bodyPr/>
        <a:lstStyle/>
        <a:p>
          <a:pPr>
            <a:lnSpc>
              <a:spcPct val="100000"/>
            </a:lnSpc>
          </a:pPr>
          <a:r>
            <a:rPr lang="en-US" b="0" i="0" dirty="0">
              <a:solidFill>
                <a:srgbClr val="C00000"/>
              </a:solidFill>
            </a:rPr>
            <a:t>Most of Egyptians </a:t>
          </a:r>
          <a:r>
            <a:rPr lang="en-US" b="0" i="0" dirty="0"/>
            <a:t>rely on Nile from </a:t>
          </a:r>
          <a:r>
            <a:rPr lang="en-US" b="0" i="0" dirty="0">
              <a:solidFill>
                <a:srgbClr val="C00000"/>
              </a:solidFill>
            </a:rPr>
            <a:t>drinking water </a:t>
          </a:r>
          <a:r>
            <a:rPr lang="en-US" b="0" i="0" dirty="0"/>
            <a:t>to industrial use and irrigation.</a:t>
          </a:r>
          <a:endParaRPr lang="en-US" dirty="0"/>
        </a:p>
      </dgm:t>
    </dgm:pt>
    <dgm:pt modelId="{6F8E301C-704A-4608-9E33-DAC2DF359765}" type="parTrans" cxnId="{790E3382-A73D-475C-BCEB-97CA8F6DF65B}">
      <dgm:prSet/>
      <dgm:spPr/>
      <dgm:t>
        <a:bodyPr/>
        <a:lstStyle/>
        <a:p>
          <a:endParaRPr lang="en-US"/>
        </a:p>
      </dgm:t>
    </dgm:pt>
    <dgm:pt modelId="{9A4F0A6C-19AA-48B0-B990-AEFEA685C659}" type="sibTrans" cxnId="{790E3382-A73D-475C-BCEB-97CA8F6DF65B}">
      <dgm:prSet/>
      <dgm:spPr/>
      <dgm:t>
        <a:bodyPr/>
        <a:lstStyle/>
        <a:p>
          <a:endParaRPr lang="en-US"/>
        </a:p>
      </dgm:t>
    </dgm:pt>
    <dgm:pt modelId="{31D54CA2-02C6-4E02-9C0E-C18D6FAFDB15}">
      <dgm:prSet phldrT="[文本]"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There is </a:t>
          </a:r>
          <a:r>
            <a:rPr lang="en-US" dirty="0">
              <a:solidFill>
                <a:srgbClr val="C00000"/>
              </a:solidFill>
            </a:rPr>
            <a:t>no legal framework for water allocation </a:t>
          </a:r>
          <a:r>
            <a:rPr lang="en-US" dirty="0"/>
            <a:t>agreed by all riparian countries.</a:t>
          </a:r>
        </a:p>
      </dgm:t>
    </dgm:pt>
    <dgm:pt modelId="{140E219E-0019-45C8-8521-C11C87586642}" type="parTrans" cxnId="{CAA1E7D5-AD2D-4400-95A6-AF918C2E2A0B}">
      <dgm:prSet/>
      <dgm:spPr/>
      <dgm:t>
        <a:bodyPr/>
        <a:lstStyle/>
        <a:p>
          <a:endParaRPr lang="en-US"/>
        </a:p>
      </dgm:t>
    </dgm:pt>
    <dgm:pt modelId="{785DCCA7-239F-4DC9-94DE-916AECD88302}" type="sibTrans" cxnId="{CAA1E7D5-AD2D-4400-95A6-AF918C2E2A0B}">
      <dgm:prSet/>
      <dgm:spPr/>
      <dgm:t>
        <a:bodyPr/>
        <a:lstStyle/>
        <a:p>
          <a:endParaRPr lang="en-US"/>
        </a:p>
      </dgm:t>
    </dgm:pt>
    <dgm:pt modelId="{222F3E45-86C8-4892-8AB0-5E7E9E260BCA}">
      <dgm:prSet phldrT="[文本]"/>
      <dgm:spPr/>
      <dgm:t>
        <a:bodyPr/>
        <a:lstStyle/>
        <a:p>
          <a:pPr>
            <a:lnSpc>
              <a:spcPct val="110000"/>
            </a:lnSpc>
          </a:pPr>
          <a:r>
            <a:rPr lang="en-US" dirty="0"/>
            <a:t>Will there be </a:t>
          </a:r>
          <a:r>
            <a:rPr lang="en-US" dirty="0">
              <a:solidFill>
                <a:srgbClr val="C00000"/>
              </a:solidFill>
            </a:rPr>
            <a:t>enough water </a:t>
          </a:r>
          <a:r>
            <a:rPr lang="en-US" dirty="0"/>
            <a:t>from the GERD reservoir to mitigate drought? (trade-off between power generation and drought mitigation)</a:t>
          </a:r>
        </a:p>
      </dgm:t>
    </dgm:pt>
    <dgm:pt modelId="{0BC3D3E2-80D3-418A-8E5F-E84C23ACB3F5}" type="parTrans" cxnId="{348F28A7-DEB0-418A-9297-90A1D4EC1FC6}">
      <dgm:prSet/>
      <dgm:spPr/>
      <dgm:t>
        <a:bodyPr/>
        <a:lstStyle/>
        <a:p>
          <a:endParaRPr lang="en-US"/>
        </a:p>
      </dgm:t>
    </dgm:pt>
    <dgm:pt modelId="{8585BC5F-8F18-4391-B2E8-409895133077}" type="sibTrans" cxnId="{348F28A7-DEB0-418A-9297-90A1D4EC1FC6}">
      <dgm:prSet/>
      <dgm:spPr/>
      <dgm:t>
        <a:bodyPr/>
        <a:lstStyle/>
        <a:p>
          <a:endParaRPr lang="en-US"/>
        </a:p>
      </dgm:t>
    </dgm:pt>
    <dgm:pt modelId="{0F7C4FDF-119C-4061-B886-486199DEBC52}">
      <dgm:prSet phldrT="[文本]"/>
      <dgm:spPr/>
      <dgm:t>
        <a:bodyPr/>
        <a:lstStyle/>
        <a:p>
          <a:pPr>
            <a:lnSpc>
              <a:spcPct val="110000"/>
            </a:lnSpc>
          </a:pPr>
          <a:r>
            <a:rPr lang="en-US" dirty="0">
              <a:solidFill>
                <a:srgbClr val="C00000"/>
              </a:solidFill>
            </a:rPr>
            <a:t>How the GERD will be operated</a:t>
          </a:r>
          <a:r>
            <a:rPr lang="en-US" dirty="0"/>
            <a:t>, particularly during droughts?</a:t>
          </a:r>
        </a:p>
      </dgm:t>
    </dgm:pt>
    <dgm:pt modelId="{63096372-E8E6-4A43-BAF1-F7BD6EB886B5}" type="parTrans" cxnId="{A37C53C3-4F77-42CF-A420-0EF2E4F5B6CB}">
      <dgm:prSet/>
      <dgm:spPr/>
      <dgm:t>
        <a:bodyPr/>
        <a:lstStyle/>
        <a:p>
          <a:endParaRPr lang="en-US"/>
        </a:p>
      </dgm:t>
    </dgm:pt>
    <dgm:pt modelId="{938CD3AC-AD14-4321-8ADE-ACD6DE30246C}" type="sibTrans" cxnId="{A37C53C3-4F77-42CF-A420-0EF2E4F5B6CB}">
      <dgm:prSet/>
      <dgm:spPr/>
      <dgm:t>
        <a:bodyPr/>
        <a:lstStyle/>
        <a:p>
          <a:endParaRPr lang="en-US"/>
        </a:p>
      </dgm:t>
    </dgm:pt>
    <dgm:pt modelId="{A069D9BA-9582-44E3-B073-693497E67A71}">
      <dgm:prSet phldrT="[文本]"/>
      <dgm:spPr/>
      <dgm:t>
        <a:bodyPr/>
        <a:lstStyle/>
        <a:p>
          <a:pPr>
            <a:lnSpc>
              <a:spcPct val="110000"/>
            </a:lnSpc>
          </a:pPr>
          <a:r>
            <a:rPr lang="en-US" dirty="0"/>
            <a:t>Is it possible to inform the </a:t>
          </a:r>
          <a:r>
            <a:rPr lang="en-US" dirty="0">
              <a:solidFill>
                <a:srgbClr val="C00000"/>
              </a:solidFill>
            </a:rPr>
            <a:t>drought mitigation with hydrological forecasts</a:t>
          </a:r>
          <a:r>
            <a:rPr lang="en-US" dirty="0"/>
            <a:t>?</a:t>
          </a:r>
        </a:p>
      </dgm:t>
    </dgm:pt>
    <dgm:pt modelId="{802624F8-A062-48B8-8466-3DB5613533A4}" type="parTrans" cxnId="{5EB70509-0BFB-49A3-A606-85CFA9159077}">
      <dgm:prSet/>
      <dgm:spPr/>
      <dgm:t>
        <a:bodyPr/>
        <a:lstStyle/>
        <a:p>
          <a:endParaRPr lang="en-US"/>
        </a:p>
      </dgm:t>
    </dgm:pt>
    <dgm:pt modelId="{C1A1ACF8-ECAF-40BC-9E69-E0C5F75140F7}" type="sibTrans" cxnId="{5EB70509-0BFB-49A3-A606-85CFA9159077}">
      <dgm:prSet/>
      <dgm:spPr/>
      <dgm:t>
        <a:bodyPr/>
        <a:lstStyle/>
        <a:p>
          <a:endParaRPr lang="en-US"/>
        </a:p>
      </dgm:t>
    </dgm:pt>
    <dgm:pt modelId="{5B813A6B-0D60-45F0-8F65-4AA28C299E60}" type="pres">
      <dgm:prSet presAssocID="{27FAAA6B-BAF6-45C0-AF44-D6CF074A5147}" presName="linear" presStyleCnt="0">
        <dgm:presLayoutVars>
          <dgm:dir/>
          <dgm:animLvl val="lvl"/>
          <dgm:resizeHandles val="exact"/>
        </dgm:presLayoutVars>
      </dgm:prSet>
      <dgm:spPr/>
    </dgm:pt>
    <dgm:pt modelId="{0784389E-501B-4C5C-9AFF-C4605868DFA0}" type="pres">
      <dgm:prSet presAssocID="{B4B315AA-762E-4ED6-9FD3-385866938E9F}" presName="parentLin" presStyleCnt="0"/>
      <dgm:spPr/>
    </dgm:pt>
    <dgm:pt modelId="{4A9D4BD1-3A70-4BCA-9357-4D5CEE0B5356}" type="pres">
      <dgm:prSet presAssocID="{B4B315AA-762E-4ED6-9FD3-385866938E9F}" presName="parentLeftMargin" presStyleLbl="node1" presStyleIdx="0" presStyleCnt="3"/>
      <dgm:spPr/>
    </dgm:pt>
    <dgm:pt modelId="{F9775624-C78F-43EE-98C2-DEDB6F9EC3AC}" type="pres">
      <dgm:prSet presAssocID="{B4B315AA-762E-4ED6-9FD3-385866938E9F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CC93E2B9-B138-4C2A-9533-4E1C71D66730}" type="pres">
      <dgm:prSet presAssocID="{B4B315AA-762E-4ED6-9FD3-385866938E9F}" presName="negativeSpace" presStyleCnt="0"/>
      <dgm:spPr/>
    </dgm:pt>
    <dgm:pt modelId="{CEDC10FC-9CB1-430C-8B30-44FA54505540}" type="pres">
      <dgm:prSet presAssocID="{B4B315AA-762E-4ED6-9FD3-385866938E9F}" presName="childText" presStyleLbl="conFgAcc1" presStyleIdx="0" presStyleCnt="3">
        <dgm:presLayoutVars>
          <dgm:bulletEnabled val="1"/>
        </dgm:presLayoutVars>
      </dgm:prSet>
      <dgm:spPr/>
    </dgm:pt>
    <dgm:pt modelId="{F656F1E0-6994-4FC8-8A47-B4F9FF042145}" type="pres">
      <dgm:prSet presAssocID="{9C2FE4CD-7B88-4CEE-9E74-7FABF996CCC9}" presName="spaceBetweenRectangles" presStyleCnt="0"/>
      <dgm:spPr/>
    </dgm:pt>
    <dgm:pt modelId="{CD7BF7A9-AB9D-4BA4-A5E6-D187C2E1B277}" type="pres">
      <dgm:prSet presAssocID="{D6E2D7BD-751B-40DC-9CDB-D28E284D8FBE}" presName="parentLin" presStyleCnt="0"/>
      <dgm:spPr/>
    </dgm:pt>
    <dgm:pt modelId="{97D8B161-B509-4782-8651-B6CD21FE2C8B}" type="pres">
      <dgm:prSet presAssocID="{D6E2D7BD-751B-40DC-9CDB-D28E284D8FBE}" presName="parentLeftMargin" presStyleLbl="node1" presStyleIdx="0" presStyleCnt="3"/>
      <dgm:spPr/>
    </dgm:pt>
    <dgm:pt modelId="{F964D57B-1857-47FB-8637-144094914884}" type="pres">
      <dgm:prSet presAssocID="{D6E2D7BD-751B-40DC-9CDB-D28E284D8FBE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B6ED1F48-16FE-43B3-AA29-74C5139AEEAE}" type="pres">
      <dgm:prSet presAssocID="{D6E2D7BD-751B-40DC-9CDB-D28E284D8FBE}" presName="negativeSpace" presStyleCnt="0"/>
      <dgm:spPr/>
    </dgm:pt>
    <dgm:pt modelId="{4A2D18CC-EF06-4F4B-AF1D-B2B158E920DA}" type="pres">
      <dgm:prSet presAssocID="{D6E2D7BD-751B-40DC-9CDB-D28E284D8FBE}" presName="childText" presStyleLbl="conFgAcc1" presStyleIdx="1" presStyleCnt="3">
        <dgm:presLayoutVars>
          <dgm:bulletEnabled val="1"/>
        </dgm:presLayoutVars>
      </dgm:prSet>
      <dgm:spPr/>
    </dgm:pt>
    <dgm:pt modelId="{E1914F96-0E98-48D7-BF8E-BF11FB3947B1}" type="pres">
      <dgm:prSet presAssocID="{C2CA2E10-FAB9-4C4C-9602-3CE0ADB3B3F8}" presName="spaceBetweenRectangles" presStyleCnt="0"/>
      <dgm:spPr/>
    </dgm:pt>
    <dgm:pt modelId="{3D0188AF-3A7E-40D3-8025-6B97C5BF9608}" type="pres">
      <dgm:prSet presAssocID="{BBDE8652-8DAC-4561-A19D-4F6A6502C469}" presName="parentLin" presStyleCnt="0"/>
      <dgm:spPr/>
    </dgm:pt>
    <dgm:pt modelId="{635A804E-E50A-4BC6-8E3D-68BB37462968}" type="pres">
      <dgm:prSet presAssocID="{BBDE8652-8DAC-4561-A19D-4F6A6502C469}" presName="parentLeftMargin" presStyleLbl="node1" presStyleIdx="1" presStyleCnt="3"/>
      <dgm:spPr/>
    </dgm:pt>
    <dgm:pt modelId="{08391D39-F0AA-4BAB-9A22-3BD7CE4F36E6}" type="pres">
      <dgm:prSet presAssocID="{BBDE8652-8DAC-4561-A19D-4F6A6502C469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23689B33-28FA-47B0-9A1E-AA60A6DBE8D2}" type="pres">
      <dgm:prSet presAssocID="{BBDE8652-8DAC-4561-A19D-4F6A6502C469}" presName="negativeSpace" presStyleCnt="0"/>
      <dgm:spPr/>
    </dgm:pt>
    <dgm:pt modelId="{65788162-B188-404E-8DB3-84990EC8D917}" type="pres">
      <dgm:prSet presAssocID="{BBDE8652-8DAC-4561-A19D-4F6A6502C469}" presName="childText" presStyleLbl="conFgAcc1" presStyleIdx="2" presStyleCnt="3" custScaleY="119084">
        <dgm:presLayoutVars>
          <dgm:bulletEnabled val="1"/>
        </dgm:presLayoutVars>
      </dgm:prSet>
      <dgm:spPr/>
    </dgm:pt>
  </dgm:ptLst>
  <dgm:cxnLst>
    <dgm:cxn modelId="{5EB70509-0BFB-49A3-A606-85CFA9159077}" srcId="{BBDE8652-8DAC-4561-A19D-4F6A6502C469}" destId="{A069D9BA-9582-44E3-B073-693497E67A71}" srcOrd="2" destOrd="0" parTransId="{802624F8-A062-48B8-8466-3DB5613533A4}" sibTransId="{C1A1ACF8-ECAF-40BC-9E69-E0C5F75140F7}"/>
    <dgm:cxn modelId="{EFC49D0A-48C3-4A50-8903-64369756DD90}" type="presOf" srcId="{222F3E45-86C8-4892-8AB0-5E7E9E260BCA}" destId="{65788162-B188-404E-8DB3-84990EC8D917}" srcOrd="0" destOrd="0" presId="urn:microsoft.com/office/officeart/2005/8/layout/list1"/>
    <dgm:cxn modelId="{D9BEF10E-776F-4A19-95B5-1C16F5040369}" srcId="{27FAAA6B-BAF6-45C0-AF44-D6CF074A5147}" destId="{D6E2D7BD-751B-40DC-9CDB-D28E284D8FBE}" srcOrd="1" destOrd="0" parTransId="{CEA585DB-28C5-4C49-9FE3-E66F7A2E7CD2}" sibTransId="{C2CA2E10-FAB9-4C4C-9602-3CE0ADB3B3F8}"/>
    <dgm:cxn modelId="{1F716310-B004-496D-8C44-CB59E1D1C8C3}" type="presOf" srcId="{D6E2D7BD-751B-40DC-9CDB-D28E284D8FBE}" destId="{F964D57B-1857-47FB-8637-144094914884}" srcOrd="1" destOrd="0" presId="urn:microsoft.com/office/officeart/2005/8/layout/list1"/>
    <dgm:cxn modelId="{2D6AAF14-0D28-4F5B-8162-553C40C62C20}" type="presOf" srcId="{27FAAA6B-BAF6-45C0-AF44-D6CF074A5147}" destId="{5B813A6B-0D60-45F0-8F65-4AA28C299E60}" srcOrd="0" destOrd="0" presId="urn:microsoft.com/office/officeart/2005/8/layout/list1"/>
    <dgm:cxn modelId="{64D28B1B-0604-4B37-8EF2-66BE5AE810F1}" type="presOf" srcId="{0F7C4FDF-119C-4061-B886-486199DEBC52}" destId="{65788162-B188-404E-8DB3-84990EC8D917}" srcOrd="0" destOrd="1" presId="urn:microsoft.com/office/officeart/2005/8/layout/list1"/>
    <dgm:cxn modelId="{3B6D6D21-5423-4627-93AC-08D173E50170}" type="presOf" srcId="{639E6D3C-1958-483B-A5F0-FC1DCC12870F}" destId="{CEDC10FC-9CB1-430C-8B30-44FA54505540}" srcOrd="0" destOrd="0" presId="urn:microsoft.com/office/officeart/2005/8/layout/list1"/>
    <dgm:cxn modelId="{C127DD3D-B96F-4544-98F5-1191E154B7C8}" type="presOf" srcId="{F8FA36E5-94BA-4028-8CFF-ECB4E3B072C1}" destId="{4A2D18CC-EF06-4F4B-AF1D-B2B158E920DA}" srcOrd="0" destOrd="0" presId="urn:microsoft.com/office/officeart/2005/8/layout/list1"/>
    <dgm:cxn modelId="{A785225E-5033-4FA3-B70E-4448343394EE}" type="presOf" srcId="{31D54CA2-02C6-4E02-9C0E-C18D6FAFDB15}" destId="{CEDC10FC-9CB1-430C-8B30-44FA54505540}" srcOrd="0" destOrd="2" presId="urn:microsoft.com/office/officeart/2005/8/layout/list1"/>
    <dgm:cxn modelId="{94BA7B61-4BAB-4F8C-AD56-FFFCC10662DF}" type="presOf" srcId="{A069D9BA-9582-44E3-B073-693497E67A71}" destId="{65788162-B188-404E-8DB3-84990EC8D917}" srcOrd="0" destOrd="2" presId="urn:microsoft.com/office/officeart/2005/8/layout/list1"/>
    <dgm:cxn modelId="{12531850-8E8A-4D50-A3C7-1D7E805C94AD}" type="presOf" srcId="{BBDE8652-8DAC-4561-A19D-4F6A6502C469}" destId="{08391D39-F0AA-4BAB-9A22-3BD7CE4F36E6}" srcOrd="1" destOrd="0" presId="urn:microsoft.com/office/officeart/2005/8/layout/list1"/>
    <dgm:cxn modelId="{50DADA81-E066-438B-A8D3-32BF21D3CD0E}" srcId="{27FAAA6B-BAF6-45C0-AF44-D6CF074A5147}" destId="{B4B315AA-762E-4ED6-9FD3-385866938E9F}" srcOrd="0" destOrd="0" parTransId="{AFDFE6CE-9D3B-4B56-B079-B7F478ADDB6C}" sibTransId="{9C2FE4CD-7B88-4CEE-9E74-7FABF996CCC9}"/>
    <dgm:cxn modelId="{790E3382-A73D-475C-BCEB-97CA8F6DF65B}" srcId="{B4B315AA-762E-4ED6-9FD3-385866938E9F}" destId="{08AA14AB-86DC-46FF-8BD2-D2FE946E6983}" srcOrd="1" destOrd="0" parTransId="{6F8E301C-704A-4608-9E33-DAC2DF359765}" sibTransId="{9A4F0A6C-19AA-48B0-B990-AEFEA685C659}"/>
    <dgm:cxn modelId="{F89BB492-8685-4125-A4ED-3ABD8738BED7}" srcId="{B4B315AA-762E-4ED6-9FD3-385866938E9F}" destId="{639E6D3C-1958-483B-A5F0-FC1DCC12870F}" srcOrd="0" destOrd="0" parTransId="{23BD8952-488D-497B-8914-D4E5455E1988}" sibTransId="{C5B4725E-C115-4961-83C3-35AAEBD3979C}"/>
    <dgm:cxn modelId="{80BAE399-5FB8-44C5-AF23-0F99E90200E7}" type="presOf" srcId="{BBDE8652-8DAC-4561-A19D-4F6A6502C469}" destId="{635A804E-E50A-4BC6-8E3D-68BB37462968}" srcOrd="0" destOrd="0" presId="urn:microsoft.com/office/officeart/2005/8/layout/list1"/>
    <dgm:cxn modelId="{300AB79C-3DF3-44B0-B372-F1A2F70A7A06}" type="presOf" srcId="{D6E2D7BD-751B-40DC-9CDB-D28E284D8FBE}" destId="{97D8B161-B509-4782-8651-B6CD21FE2C8B}" srcOrd="0" destOrd="0" presId="urn:microsoft.com/office/officeart/2005/8/layout/list1"/>
    <dgm:cxn modelId="{F2A63EA6-E039-429B-975F-0D89E108D390}" srcId="{D6E2D7BD-751B-40DC-9CDB-D28E284D8FBE}" destId="{F8FA36E5-94BA-4028-8CFF-ECB4E3B072C1}" srcOrd="0" destOrd="0" parTransId="{3207C4F8-E545-4746-A096-5214A4A37EDD}" sibTransId="{6091F40B-157B-4FA9-A615-19991EBC58F4}"/>
    <dgm:cxn modelId="{CC1890A6-43B6-4875-8A56-E19A82270717}" type="presOf" srcId="{B4B315AA-762E-4ED6-9FD3-385866938E9F}" destId="{4A9D4BD1-3A70-4BCA-9357-4D5CEE0B5356}" srcOrd="0" destOrd="0" presId="urn:microsoft.com/office/officeart/2005/8/layout/list1"/>
    <dgm:cxn modelId="{348F28A7-DEB0-418A-9297-90A1D4EC1FC6}" srcId="{BBDE8652-8DAC-4561-A19D-4F6A6502C469}" destId="{222F3E45-86C8-4892-8AB0-5E7E9E260BCA}" srcOrd="0" destOrd="0" parTransId="{0BC3D3E2-80D3-418A-8E5F-E84C23ACB3F5}" sibTransId="{8585BC5F-8F18-4391-B2E8-409895133077}"/>
    <dgm:cxn modelId="{7A8904BA-327B-4455-BAFE-1CA5D8C2AFFC}" type="presOf" srcId="{B4B315AA-762E-4ED6-9FD3-385866938E9F}" destId="{F9775624-C78F-43EE-98C2-DEDB6F9EC3AC}" srcOrd="1" destOrd="0" presId="urn:microsoft.com/office/officeart/2005/8/layout/list1"/>
    <dgm:cxn modelId="{A1AA24BE-034F-442C-AAE8-46E8ADB5BE73}" srcId="{27FAAA6B-BAF6-45C0-AF44-D6CF074A5147}" destId="{BBDE8652-8DAC-4561-A19D-4F6A6502C469}" srcOrd="2" destOrd="0" parTransId="{D84B83BC-8BF4-4B57-A090-9622346134A2}" sibTransId="{AAFDEF62-600E-4CE9-AC82-58E04104175D}"/>
    <dgm:cxn modelId="{A37C53C3-4F77-42CF-A420-0EF2E4F5B6CB}" srcId="{BBDE8652-8DAC-4561-A19D-4F6A6502C469}" destId="{0F7C4FDF-119C-4061-B886-486199DEBC52}" srcOrd="1" destOrd="0" parTransId="{63096372-E8E6-4A43-BAF1-F7BD6EB886B5}" sibTransId="{938CD3AC-AD14-4321-8ADE-ACD6DE30246C}"/>
    <dgm:cxn modelId="{CAA1E7D5-AD2D-4400-95A6-AF918C2E2A0B}" srcId="{B4B315AA-762E-4ED6-9FD3-385866938E9F}" destId="{31D54CA2-02C6-4E02-9C0E-C18D6FAFDB15}" srcOrd="2" destOrd="0" parTransId="{140E219E-0019-45C8-8521-C11C87586642}" sibTransId="{785DCCA7-239F-4DC9-94DE-916AECD88302}"/>
    <dgm:cxn modelId="{679ED7D6-92F2-455C-B600-CAED3C6F67D3}" type="presOf" srcId="{08AA14AB-86DC-46FF-8BD2-D2FE946E6983}" destId="{CEDC10FC-9CB1-430C-8B30-44FA54505540}" srcOrd="0" destOrd="1" presId="urn:microsoft.com/office/officeart/2005/8/layout/list1"/>
    <dgm:cxn modelId="{B57DD9E8-E8B1-403B-9EFA-9A5AD74F1C42}" type="presParOf" srcId="{5B813A6B-0D60-45F0-8F65-4AA28C299E60}" destId="{0784389E-501B-4C5C-9AFF-C4605868DFA0}" srcOrd="0" destOrd="0" presId="urn:microsoft.com/office/officeart/2005/8/layout/list1"/>
    <dgm:cxn modelId="{1421371E-B0AB-4F6E-8482-315E8B0024F1}" type="presParOf" srcId="{0784389E-501B-4C5C-9AFF-C4605868DFA0}" destId="{4A9D4BD1-3A70-4BCA-9357-4D5CEE0B5356}" srcOrd="0" destOrd="0" presId="urn:microsoft.com/office/officeart/2005/8/layout/list1"/>
    <dgm:cxn modelId="{835C467F-BF1D-4DCD-9CBA-551AF10D56D6}" type="presParOf" srcId="{0784389E-501B-4C5C-9AFF-C4605868DFA0}" destId="{F9775624-C78F-43EE-98C2-DEDB6F9EC3AC}" srcOrd="1" destOrd="0" presId="urn:microsoft.com/office/officeart/2005/8/layout/list1"/>
    <dgm:cxn modelId="{33BB61A6-DC03-4D19-A287-5D859D598772}" type="presParOf" srcId="{5B813A6B-0D60-45F0-8F65-4AA28C299E60}" destId="{CC93E2B9-B138-4C2A-9533-4E1C71D66730}" srcOrd="1" destOrd="0" presId="urn:microsoft.com/office/officeart/2005/8/layout/list1"/>
    <dgm:cxn modelId="{D52162DC-F16E-4878-9B1E-27FC136B30B4}" type="presParOf" srcId="{5B813A6B-0D60-45F0-8F65-4AA28C299E60}" destId="{CEDC10FC-9CB1-430C-8B30-44FA54505540}" srcOrd="2" destOrd="0" presId="urn:microsoft.com/office/officeart/2005/8/layout/list1"/>
    <dgm:cxn modelId="{FB6C6ED2-A129-4B5F-A301-0B2F30A85221}" type="presParOf" srcId="{5B813A6B-0D60-45F0-8F65-4AA28C299E60}" destId="{F656F1E0-6994-4FC8-8A47-B4F9FF042145}" srcOrd="3" destOrd="0" presId="urn:microsoft.com/office/officeart/2005/8/layout/list1"/>
    <dgm:cxn modelId="{49AC4AAE-FAC9-4F92-8AA7-A87219107841}" type="presParOf" srcId="{5B813A6B-0D60-45F0-8F65-4AA28C299E60}" destId="{CD7BF7A9-AB9D-4BA4-A5E6-D187C2E1B277}" srcOrd="4" destOrd="0" presId="urn:microsoft.com/office/officeart/2005/8/layout/list1"/>
    <dgm:cxn modelId="{956BE972-F9A6-4EF7-AE8C-430FCE4DC49E}" type="presParOf" srcId="{CD7BF7A9-AB9D-4BA4-A5E6-D187C2E1B277}" destId="{97D8B161-B509-4782-8651-B6CD21FE2C8B}" srcOrd="0" destOrd="0" presId="urn:microsoft.com/office/officeart/2005/8/layout/list1"/>
    <dgm:cxn modelId="{B9B46A18-84CC-432B-A4F1-210A6B7277A4}" type="presParOf" srcId="{CD7BF7A9-AB9D-4BA4-A5E6-D187C2E1B277}" destId="{F964D57B-1857-47FB-8637-144094914884}" srcOrd="1" destOrd="0" presId="urn:microsoft.com/office/officeart/2005/8/layout/list1"/>
    <dgm:cxn modelId="{3ACAA2ED-B3B1-42EF-AAD1-8BC5D060E7AE}" type="presParOf" srcId="{5B813A6B-0D60-45F0-8F65-4AA28C299E60}" destId="{B6ED1F48-16FE-43B3-AA29-74C5139AEEAE}" srcOrd="5" destOrd="0" presId="urn:microsoft.com/office/officeart/2005/8/layout/list1"/>
    <dgm:cxn modelId="{F9FF0D4A-FF0C-4173-AD17-3B2A6380EA8B}" type="presParOf" srcId="{5B813A6B-0D60-45F0-8F65-4AA28C299E60}" destId="{4A2D18CC-EF06-4F4B-AF1D-B2B158E920DA}" srcOrd="6" destOrd="0" presId="urn:microsoft.com/office/officeart/2005/8/layout/list1"/>
    <dgm:cxn modelId="{9A065EF3-7F3E-4670-8192-B8CD0271B959}" type="presParOf" srcId="{5B813A6B-0D60-45F0-8F65-4AA28C299E60}" destId="{E1914F96-0E98-48D7-BF8E-BF11FB3947B1}" srcOrd="7" destOrd="0" presId="urn:microsoft.com/office/officeart/2005/8/layout/list1"/>
    <dgm:cxn modelId="{1757D2F7-A3D0-44AE-8273-35A396C908EA}" type="presParOf" srcId="{5B813A6B-0D60-45F0-8F65-4AA28C299E60}" destId="{3D0188AF-3A7E-40D3-8025-6B97C5BF9608}" srcOrd="8" destOrd="0" presId="urn:microsoft.com/office/officeart/2005/8/layout/list1"/>
    <dgm:cxn modelId="{72E7FBAF-926D-40D9-80BC-94E757F8706C}" type="presParOf" srcId="{3D0188AF-3A7E-40D3-8025-6B97C5BF9608}" destId="{635A804E-E50A-4BC6-8E3D-68BB37462968}" srcOrd="0" destOrd="0" presId="urn:microsoft.com/office/officeart/2005/8/layout/list1"/>
    <dgm:cxn modelId="{006D4B73-03CA-4B6C-B506-563ED4C53F7D}" type="presParOf" srcId="{3D0188AF-3A7E-40D3-8025-6B97C5BF9608}" destId="{08391D39-F0AA-4BAB-9A22-3BD7CE4F36E6}" srcOrd="1" destOrd="0" presId="urn:microsoft.com/office/officeart/2005/8/layout/list1"/>
    <dgm:cxn modelId="{BD64301F-BB87-47D7-AA79-043C4C2A6C89}" type="presParOf" srcId="{5B813A6B-0D60-45F0-8F65-4AA28C299E60}" destId="{23689B33-28FA-47B0-9A1E-AA60A6DBE8D2}" srcOrd="9" destOrd="0" presId="urn:microsoft.com/office/officeart/2005/8/layout/list1"/>
    <dgm:cxn modelId="{8905336E-3BEA-4448-89FE-865F384D855D}" type="presParOf" srcId="{5B813A6B-0D60-45F0-8F65-4AA28C299E60}" destId="{65788162-B188-404E-8DB3-84990EC8D917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A3CD370-C3CB-4BC5-B5E9-42B5C177694D}" type="doc">
      <dgm:prSet loTypeId="urn:microsoft.com/office/officeart/2005/8/layout/process2" loCatId="process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en-US"/>
        </a:p>
      </dgm:t>
    </dgm:pt>
    <dgm:pt modelId="{5DB209B5-B98B-4DE7-8879-624F5E8434F2}">
      <dgm:prSet phldrT="[文本]" custT="1"/>
      <dgm:spPr/>
      <dgm:t>
        <a:bodyPr/>
        <a:lstStyle/>
        <a:p>
          <a:pPr algn="ctr"/>
          <a:r>
            <a:rPr lang="en-US" sz="1600" dirty="0"/>
            <a:t>Multi-objective optimization</a:t>
          </a:r>
        </a:p>
      </dgm:t>
    </dgm:pt>
    <dgm:pt modelId="{05C711AB-CF71-48D9-90E1-9E1A982C85C9}" type="parTrans" cxnId="{529F22A2-72CC-4746-A9F1-54B26D292E24}">
      <dgm:prSet/>
      <dgm:spPr/>
      <dgm:t>
        <a:bodyPr/>
        <a:lstStyle/>
        <a:p>
          <a:endParaRPr lang="en-US"/>
        </a:p>
      </dgm:t>
    </dgm:pt>
    <dgm:pt modelId="{6E1333D6-7146-4746-9716-BA17984B5AF6}" type="sibTrans" cxnId="{529F22A2-72CC-4746-A9F1-54B26D292E24}">
      <dgm:prSet/>
      <dgm:spPr/>
      <dgm:t>
        <a:bodyPr/>
        <a:lstStyle/>
        <a:p>
          <a:endParaRPr lang="en-US"/>
        </a:p>
      </dgm:t>
    </dgm:pt>
    <dgm:pt modelId="{B1E3291D-8928-43BF-86BB-17784326D890}">
      <dgm:prSet phldrT="[文本]" custT="1"/>
      <dgm:spPr/>
      <dgm:t>
        <a:bodyPr/>
        <a:lstStyle/>
        <a:p>
          <a:pPr algn="ctr"/>
          <a:r>
            <a:rPr lang="en-US" sz="1600" dirty="0"/>
            <a:t>Water release analysis</a:t>
          </a:r>
        </a:p>
      </dgm:t>
    </dgm:pt>
    <dgm:pt modelId="{1B0FF6C9-B4D3-4A0B-AD66-F7BA794E6D74}" type="parTrans" cxnId="{66CCC498-9AC0-458C-8745-6EEE5553B763}">
      <dgm:prSet/>
      <dgm:spPr/>
      <dgm:t>
        <a:bodyPr/>
        <a:lstStyle/>
        <a:p>
          <a:endParaRPr lang="en-US"/>
        </a:p>
      </dgm:t>
    </dgm:pt>
    <dgm:pt modelId="{4993341A-AEF8-444A-94E3-6BE51CE5D1A8}" type="sibTrans" cxnId="{66CCC498-9AC0-458C-8745-6EEE5553B763}">
      <dgm:prSet/>
      <dgm:spPr/>
      <dgm:t>
        <a:bodyPr/>
        <a:lstStyle/>
        <a:p>
          <a:endParaRPr lang="en-US"/>
        </a:p>
      </dgm:t>
    </dgm:pt>
    <dgm:pt modelId="{7396C508-4689-49A2-9306-37EC105178C9}">
      <dgm:prSet phldrT="[文本]" custT="1"/>
      <dgm:spPr/>
      <dgm:t>
        <a:bodyPr/>
        <a:lstStyle/>
        <a:p>
          <a:pPr algn="ctr"/>
          <a:r>
            <a:rPr lang="en-US" sz="1600" dirty="0"/>
            <a:t>Drought mitigation policy</a:t>
          </a:r>
        </a:p>
      </dgm:t>
    </dgm:pt>
    <dgm:pt modelId="{2F0D3650-6EBE-425C-A14A-B580C66BF1DC}" type="parTrans" cxnId="{0E9DFDD3-60D1-4FFD-9E5D-2085C3764ECD}">
      <dgm:prSet/>
      <dgm:spPr/>
      <dgm:t>
        <a:bodyPr/>
        <a:lstStyle/>
        <a:p>
          <a:endParaRPr lang="en-US"/>
        </a:p>
      </dgm:t>
    </dgm:pt>
    <dgm:pt modelId="{A8D93661-01C3-44A6-8D38-CF2930A2628A}" type="sibTrans" cxnId="{0E9DFDD3-60D1-4FFD-9E5D-2085C3764ECD}">
      <dgm:prSet/>
      <dgm:spPr/>
      <dgm:t>
        <a:bodyPr/>
        <a:lstStyle/>
        <a:p>
          <a:endParaRPr lang="en-US"/>
        </a:p>
      </dgm:t>
    </dgm:pt>
    <dgm:pt modelId="{09BCC7AD-92CE-4EAC-842F-B9ECDE2D47DC}">
      <dgm:prSet phldrT="[文本]"/>
      <dgm:spPr/>
      <dgm:t>
        <a:bodyPr/>
        <a:lstStyle/>
        <a:p>
          <a:pPr algn="l"/>
          <a:r>
            <a:rPr lang="en-US" sz="1300" dirty="0"/>
            <a:t>Ensure enough water for power generation and drought mitigation simultaneously.</a:t>
          </a:r>
        </a:p>
      </dgm:t>
    </dgm:pt>
    <dgm:pt modelId="{B62BD11C-ABC7-4184-9006-02BFB1209500}" type="parTrans" cxnId="{1F9188A1-4EF8-453F-8F53-A1772F3390DB}">
      <dgm:prSet/>
      <dgm:spPr/>
      <dgm:t>
        <a:bodyPr/>
        <a:lstStyle/>
        <a:p>
          <a:endParaRPr lang="en-US"/>
        </a:p>
      </dgm:t>
    </dgm:pt>
    <dgm:pt modelId="{AB9982B4-D1BF-4321-B946-6272DC8A4478}" type="sibTrans" cxnId="{1F9188A1-4EF8-453F-8F53-A1772F3390DB}">
      <dgm:prSet/>
      <dgm:spPr/>
      <dgm:t>
        <a:bodyPr/>
        <a:lstStyle/>
        <a:p>
          <a:endParaRPr lang="en-US"/>
        </a:p>
      </dgm:t>
    </dgm:pt>
    <dgm:pt modelId="{77552F46-32B1-42C1-B232-60F581C43465}">
      <dgm:prSet phldrT="[文本]"/>
      <dgm:spPr/>
      <dgm:t>
        <a:bodyPr/>
        <a:lstStyle/>
        <a:p>
          <a:pPr algn="l"/>
          <a:r>
            <a:rPr lang="en-US" sz="1400" dirty="0"/>
            <a:t>Release enough water from the reservoir to help mitigate drought downstream.</a:t>
          </a:r>
        </a:p>
      </dgm:t>
    </dgm:pt>
    <dgm:pt modelId="{E073B239-03B7-4CE0-9360-6B23D8F5706B}" type="parTrans" cxnId="{6B2A1083-03A3-42BA-8782-935C17DBD599}">
      <dgm:prSet/>
      <dgm:spPr/>
      <dgm:t>
        <a:bodyPr/>
        <a:lstStyle/>
        <a:p>
          <a:endParaRPr lang="en-US"/>
        </a:p>
      </dgm:t>
    </dgm:pt>
    <dgm:pt modelId="{ECCAF96A-16E9-4992-9473-81503B0F0D8B}" type="sibTrans" cxnId="{6B2A1083-03A3-42BA-8782-935C17DBD599}">
      <dgm:prSet/>
      <dgm:spPr/>
      <dgm:t>
        <a:bodyPr/>
        <a:lstStyle/>
        <a:p>
          <a:endParaRPr lang="en-US"/>
        </a:p>
      </dgm:t>
    </dgm:pt>
    <dgm:pt modelId="{CD8C5508-1ACF-4C25-B6B6-B49F4E65C7B6}">
      <dgm:prSet phldrT="[文本]"/>
      <dgm:spPr/>
      <dgm:t>
        <a:bodyPr/>
        <a:lstStyle/>
        <a:p>
          <a:pPr algn="l"/>
          <a:r>
            <a:rPr lang="en-US" sz="1400" dirty="0"/>
            <a:t>Guide the GERD reservoir operation, especially in drought conditions.</a:t>
          </a:r>
        </a:p>
      </dgm:t>
    </dgm:pt>
    <dgm:pt modelId="{D564D30C-FF46-420F-BB3B-2923D32F4477}" type="parTrans" cxnId="{F50E31AE-BCEF-42A7-BDED-9D899A36E371}">
      <dgm:prSet/>
      <dgm:spPr/>
      <dgm:t>
        <a:bodyPr/>
        <a:lstStyle/>
        <a:p>
          <a:endParaRPr lang="en-US"/>
        </a:p>
      </dgm:t>
    </dgm:pt>
    <dgm:pt modelId="{8DF5C725-7E97-4355-8DBA-6E854F4DD1AA}" type="sibTrans" cxnId="{F50E31AE-BCEF-42A7-BDED-9D899A36E371}">
      <dgm:prSet/>
      <dgm:spPr/>
      <dgm:t>
        <a:bodyPr/>
        <a:lstStyle/>
        <a:p>
          <a:endParaRPr lang="en-US"/>
        </a:p>
      </dgm:t>
    </dgm:pt>
    <dgm:pt modelId="{3C25C33E-9F6D-4E8A-8459-FB5477DCE20E}" type="pres">
      <dgm:prSet presAssocID="{CA3CD370-C3CB-4BC5-B5E9-42B5C177694D}" presName="linearFlow" presStyleCnt="0">
        <dgm:presLayoutVars>
          <dgm:resizeHandles val="exact"/>
        </dgm:presLayoutVars>
      </dgm:prSet>
      <dgm:spPr/>
    </dgm:pt>
    <dgm:pt modelId="{4B261C69-B00D-48F9-8818-F61908130F1C}" type="pres">
      <dgm:prSet presAssocID="{5DB209B5-B98B-4DE7-8879-624F5E8434F2}" presName="node" presStyleLbl="node1" presStyleIdx="0" presStyleCnt="3">
        <dgm:presLayoutVars>
          <dgm:bulletEnabled val="1"/>
        </dgm:presLayoutVars>
      </dgm:prSet>
      <dgm:spPr/>
    </dgm:pt>
    <dgm:pt modelId="{060F689F-9EDF-4AE1-BBDB-1D45FFF0E17B}" type="pres">
      <dgm:prSet presAssocID="{6E1333D6-7146-4746-9716-BA17984B5AF6}" presName="sibTrans" presStyleLbl="sibTrans2D1" presStyleIdx="0" presStyleCnt="2"/>
      <dgm:spPr/>
    </dgm:pt>
    <dgm:pt modelId="{59832AC5-AAE2-4DDA-95F5-76D86A4FD0A0}" type="pres">
      <dgm:prSet presAssocID="{6E1333D6-7146-4746-9716-BA17984B5AF6}" presName="connectorText" presStyleLbl="sibTrans2D1" presStyleIdx="0" presStyleCnt="2"/>
      <dgm:spPr/>
    </dgm:pt>
    <dgm:pt modelId="{7A495662-C358-4DED-A078-48981D40603C}" type="pres">
      <dgm:prSet presAssocID="{B1E3291D-8928-43BF-86BB-17784326D890}" presName="node" presStyleLbl="node1" presStyleIdx="1" presStyleCnt="3" custLinFactNeighborY="-28813">
        <dgm:presLayoutVars>
          <dgm:bulletEnabled val="1"/>
        </dgm:presLayoutVars>
      </dgm:prSet>
      <dgm:spPr/>
    </dgm:pt>
    <dgm:pt modelId="{B195CFDB-DBB9-4BF4-A328-FC7695CC4BE3}" type="pres">
      <dgm:prSet presAssocID="{4993341A-AEF8-444A-94E3-6BE51CE5D1A8}" presName="sibTrans" presStyleLbl="sibTrans2D1" presStyleIdx="1" presStyleCnt="2"/>
      <dgm:spPr/>
    </dgm:pt>
    <dgm:pt modelId="{0757DE98-59BF-40EF-8F6F-43AA0B6CBB4D}" type="pres">
      <dgm:prSet presAssocID="{4993341A-AEF8-444A-94E3-6BE51CE5D1A8}" presName="connectorText" presStyleLbl="sibTrans2D1" presStyleIdx="1" presStyleCnt="2"/>
      <dgm:spPr/>
    </dgm:pt>
    <dgm:pt modelId="{35D76CA4-089E-4AAD-893D-67496728D826}" type="pres">
      <dgm:prSet presAssocID="{7396C508-4689-49A2-9306-37EC105178C9}" presName="node" presStyleLbl="node1" presStyleIdx="2" presStyleCnt="3" custLinFactNeighborY="-40678">
        <dgm:presLayoutVars>
          <dgm:bulletEnabled val="1"/>
        </dgm:presLayoutVars>
      </dgm:prSet>
      <dgm:spPr/>
    </dgm:pt>
  </dgm:ptLst>
  <dgm:cxnLst>
    <dgm:cxn modelId="{216D6309-4E22-4894-BB7D-F6D7DE2638F5}" type="presOf" srcId="{09BCC7AD-92CE-4EAC-842F-B9ECDE2D47DC}" destId="{4B261C69-B00D-48F9-8818-F61908130F1C}" srcOrd="0" destOrd="1" presId="urn:microsoft.com/office/officeart/2005/8/layout/process2"/>
    <dgm:cxn modelId="{86DD6217-87CC-4F66-AD09-72D661023894}" type="presOf" srcId="{5DB209B5-B98B-4DE7-8879-624F5E8434F2}" destId="{4B261C69-B00D-48F9-8818-F61908130F1C}" srcOrd="0" destOrd="0" presId="urn:microsoft.com/office/officeart/2005/8/layout/process2"/>
    <dgm:cxn modelId="{C425AD27-5B46-401B-9523-2D55613653D2}" type="presOf" srcId="{4993341A-AEF8-444A-94E3-6BE51CE5D1A8}" destId="{0757DE98-59BF-40EF-8F6F-43AA0B6CBB4D}" srcOrd="1" destOrd="0" presId="urn:microsoft.com/office/officeart/2005/8/layout/process2"/>
    <dgm:cxn modelId="{6B2A1083-03A3-42BA-8782-935C17DBD599}" srcId="{B1E3291D-8928-43BF-86BB-17784326D890}" destId="{77552F46-32B1-42C1-B232-60F581C43465}" srcOrd="0" destOrd="0" parTransId="{E073B239-03B7-4CE0-9360-6B23D8F5706B}" sibTransId="{ECCAF96A-16E9-4992-9473-81503B0F0D8B}"/>
    <dgm:cxn modelId="{848E4E84-B361-40B2-8E9B-305AFC7C0FE8}" type="presOf" srcId="{CA3CD370-C3CB-4BC5-B5E9-42B5C177694D}" destId="{3C25C33E-9F6D-4E8A-8459-FB5477DCE20E}" srcOrd="0" destOrd="0" presId="urn:microsoft.com/office/officeart/2005/8/layout/process2"/>
    <dgm:cxn modelId="{66CCC498-9AC0-458C-8745-6EEE5553B763}" srcId="{CA3CD370-C3CB-4BC5-B5E9-42B5C177694D}" destId="{B1E3291D-8928-43BF-86BB-17784326D890}" srcOrd="1" destOrd="0" parTransId="{1B0FF6C9-B4D3-4A0B-AD66-F7BA794E6D74}" sibTransId="{4993341A-AEF8-444A-94E3-6BE51CE5D1A8}"/>
    <dgm:cxn modelId="{CBF65EA1-42E2-478C-B85A-21DD0D743F31}" type="presOf" srcId="{4993341A-AEF8-444A-94E3-6BE51CE5D1A8}" destId="{B195CFDB-DBB9-4BF4-A328-FC7695CC4BE3}" srcOrd="0" destOrd="0" presId="urn:microsoft.com/office/officeart/2005/8/layout/process2"/>
    <dgm:cxn modelId="{1F9188A1-4EF8-453F-8F53-A1772F3390DB}" srcId="{5DB209B5-B98B-4DE7-8879-624F5E8434F2}" destId="{09BCC7AD-92CE-4EAC-842F-B9ECDE2D47DC}" srcOrd="0" destOrd="0" parTransId="{B62BD11C-ABC7-4184-9006-02BFB1209500}" sibTransId="{AB9982B4-D1BF-4321-B946-6272DC8A4478}"/>
    <dgm:cxn modelId="{529F22A2-72CC-4746-A9F1-54B26D292E24}" srcId="{CA3CD370-C3CB-4BC5-B5E9-42B5C177694D}" destId="{5DB209B5-B98B-4DE7-8879-624F5E8434F2}" srcOrd="0" destOrd="0" parTransId="{05C711AB-CF71-48D9-90E1-9E1A982C85C9}" sibTransId="{6E1333D6-7146-4746-9716-BA17984B5AF6}"/>
    <dgm:cxn modelId="{F50E31AE-BCEF-42A7-BDED-9D899A36E371}" srcId="{7396C508-4689-49A2-9306-37EC105178C9}" destId="{CD8C5508-1ACF-4C25-B6B6-B49F4E65C7B6}" srcOrd="0" destOrd="0" parTransId="{D564D30C-FF46-420F-BB3B-2923D32F4477}" sibTransId="{8DF5C725-7E97-4355-8DBA-6E854F4DD1AA}"/>
    <dgm:cxn modelId="{2BEB27B3-6FC1-41E1-9385-793DB65EC6CE}" type="presOf" srcId="{B1E3291D-8928-43BF-86BB-17784326D890}" destId="{7A495662-C358-4DED-A078-48981D40603C}" srcOrd="0" destOrd="0" presId="urn:microsoft.com/office/officeart/2005/8/layout/process2"/>
    <dgm:cxn modelId="{423882C3-7770-4444-9B86-0CAA781F3A7E}" type="presOf" srcId="{CD8C5508-1ACF-4C25-B6B6-B49F4E65C7B6}" destId="{35D76CA4-089E-4AAD-893D-67496728D826}" srcOrd="0" destOrd="1" presId="urn:microsoft.com/office/officeart/2005/8/layout/process2"/>
    <dgm:cxn modelId="{0E9DFDD3-60D1-4FFD-9E5D-2085C3764ECD}" srcId="{CA3CD370-C3CB-4BC5-B5E9-42B5C177694D}" destId="{7396C508-4689-49A2-9306-37EC105178C9}" srcOrd="2" destOrd="0" parTransId="{2F0D3650-6EBE-425C-A14A-B580C66BF1DC}" sibTransId="{A8D93661-01C3-44A6-8D38-CF2930A2628A}"/>
    <dgm:cxn modelId="{39A86BDC-1D7E-4D30-A8CE-F2E4D93B75BC}" type="presOf" srcId="{77552F46-32B1-42C1-B232-60F581C43465}" destId="{7A495662-C358-4DED-A078-48981D40603C}" srcOrd="0" destOrd="1" presId="urn:microsoft.com/office/officeart/2005/8/layout/process2"/>
    <dgm:cxn modelId="{78DCF3EC-7E4C-4F91-8E30-FF613DDD9318}" type="presOf" srcId="{6E1333D6-7146-4746-9716-BA17984B5AF6}" destId="{59832AC5-AAE2-4DDA-95F5-76D86A4FD0A0}" srcOrd="1" destOrd="0" presId="urn:microsoft.com/office/officeart/2005/8/layout/process2"/>
    <dgm:cxn modelId="{461116F7-8DA6-49B0-8505-699DD440C0DE}" type="presOf" srcId="{6E1333D6-7146-4746-9716-BA17984B5AF6}" destId="{060F689F-9EDF-4AE1-BBDB-1D45FFF0E17B}" srcOrd="0" destOrd="0" presId="urn:microsoft.com/office/officeart/2005/8/layout/process2"/>
    <dgm:cxn modelId="{A2A31CFE-F811-43BC-A3D3-F50FFA621B47}" type="presOf" srcId="{7396C508-4689-49A2-9306-37EC105178C9}" destId="{35D76CA4-089E-4AAD-893D-67496728D826}" srcOrd="0" destOrd="0" presId="urn:microsoft.com/office/officeart/2005/8/layout/process2"/>
    <dgm:cxn modelId="{6032CA2A-7DB3-426A-AF15-5EDE01A05064}" type="presParOf" srcId="{3C25C33E-9F6D-4E8A-8459-FB5477DCE20E}" destId="{4B261C69-B00D-48F9-8818-F61908130F1C}" srcOrd="0" destOrd="0" presId="urn:microsoft.com/office/officeart/2005/8/layout/process2"/>
    <dgm:cxn modelId="{CA60885B-34EB-4A05-8189-0D644CE9B944}" type="presParOf" srcId="{3C25C33E-9F6D-4E8A-8459-FB5477DCE20E}" destId="{060F689F-9EDF-4AE1-BBDB-1D45FFF0E17B}" srcOrd="1" destOrd="0" presId="urn:microsoft.com/office/officeart/2005/8/layout/process2"/>
    <dgm:cxn modelId="{5B54FE80-D6B5-4B1C-A22A-64DDB197344B}" type="presParOf" srcId="{060F689F-9EDF-4AE1-BBDB-1D45FFF0E17B}" destId="{59832AC5-AAE2-4DDA-95F5-76D86A4FD0A0}" srcOrd="0" destOrd="0" presId="urn:microsoft.com/office/officeart/2005/8/layout/process2"/>
    <dgm:cxn modelId="{A46586A4-0D55-40FE-9ECB-C4D8C42E0EFE}" type="presParOf" srcId="{3C25C33E-9F6D-4E8A-8459-FB5477DCE20E}" destId="{7A495662-C358-4DED-A078-48981D40603C}" srcOrd="2" destOrd="0" presId="urn:microsoft.com/office/officeart/2005/8/layout/process2"/>
    <dgm:cxn modelId="{A2A464A0-59B3-4886-86BF-6BCFD3FBEA60}" type="presParOf" srcId="{3C25C33E-9F6D-4E8A-8459-FB5477DCE20E}" destId="{B195CFDB-DBB9-4BF4-A328-FC7695CC4BE3}" srcOrd="3" destOrd="0" presId="urn:microsoft.com/office/officeart/2005/8/layout/process2"/>
    <dgm:cxn modelId="{5A206B3D-9D7B-469D-90CB-DAF56DD14A78}" type="presParOf" srcId="{B195CFDB-DBB9-4BF4-A328-FC7695CC4BE3}" destId="{0757DE98-59BF-40EF-8F6F-43AA0B6CBB4D}" srcOrd="0" destOrd="0" presId="urn:microsoft.com/office/officeart/2005/8/layout/process2"/>
    <dgm:cxn modelId="{EEE2C2BC-3360-45B2-9CCE-7C0513AD9631}" type="presParOf" srcId="{3C25C33E-9F6D-4E8A-8459-FB5477DCE20E}" destId="{35D76CA4-089E-4AAD-893D-67496728D826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DC10FC-9CB1-430C-8B30-44FA54505540}">
      <dsp:nvSpPr>
        <dsp:cNvPr id="0" name=""/>
        <dsp:cNvSpPr/>
      </dsp:nvSpPr>
      <dsp:spPr>
        <a:xfrm>
          <a:off x="0" y="274558"/>
          <a:ext cx="8305800" cy="1965599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4622" tIns="333248" rIns="644622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>
              <a:solidFill>
                <a:srgbClr val="C00000"/>
              </a:solidFill>
            </a:rPr>
            <a:t>60%</a:t>
          </a:r>
          <a:r>
            <a:rPr lang="en-US" sz="1600" kern="1200" dirty="0"/>
            <a:t> of Ethiopian households are </a:t>
          </a:r>
          <a:r>
            <a:rPr lang="en-US" sz="1600" kern="1200" dirty="0">
              <a:solidFill>
                <a:srgbClr val="C00000"/>
              </a:solidFill>
            </a:rPr>
            <a:t>not covered by power grid </a:t>
          </a:r>
          <a:r>
            <a:rPr lang="en-US" sz="1600" kern="1200" dirty="0"/>
            <a:t>and </a:t>
          </a:r>
          <a:r>
            <a:rPr lang="en-US" sz="1600" kern="1200" dirty="0">
              <a:solidFill>
                <a:srgbClr val="C00000"/>
              </a:solidFill>
            </a:rPr>
            <a:t>40%</a:t>
          </a:r>
          <a:r>
            <a:rPr lang="en-US" sz="1600" kern="1200" dirty="0"/>
            <a:t> of connected people suffers from </a:t>
          </a:r>
          <a:r>
            <a:rPr lang="en-US" sz="1600" kern="1200" dirty="0">
              <a:solidFill>
                <a:srgbClr val="C00000"/>
              </a:solidFill>
            </a:rPr>
            <a:t>disruptive power cuts</a:t>
          </a:r>
          <a:r>
            <a:rPr lang="en-US" sz="1600" kern="1200" dirty="0"/>
            <a:t>.</a:t>
          </a:r>
        </a:p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b="0" i="0" kern="1200" dirty="0">
              <a:solidFill>
                <a:srgbClr val="C00000"/>
              </a:solidFill>
            </a:rPr>
            <a:t>Most of Egyptians </a:t>
          </a:r>
          <a:r>
            <a:rPr lang="en-US" sz="1600" b="0" i="0" kern="1200" dirty="0"/>
            <a:t>rely on Nile from </a:t>
          </a:r>
          <a:r>
            <a:rPr lang="en-US" sz="1600" b="0" i="0" kern="1200" dirty="0">
              <a:solidFill>
                <a:srgbClr val="C00000"/>
              </a:solidFill>
            </a:rPr>
            <a:t>drinking water </a:t>
          </a:r>
          <a:r>
            <a:rPr lang="en-US" sz="1600" b="0" i="0" kern="1200" dirty="0"/>
            <a:t>to industrial use and irrigation.</a:t>
          </a:r>
          <a:endParaRPr lang="en-US" sz="1600" kern="1200" dirty="0"/>
        </a:p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There is </a:t>
          </a:r>
          <a:r>
            <a:rPr lang="en-US" sz="1600" kern="1200" dirty="0">
              <a:solidFill>
                <a:srgbClr val="C00000"/>
              </a:solidFill>
            </a:rPr>
            <a:t>no legal framework for water allocation </a:t>
          </a:r>
          <a:r>
            <a:rPr lang="en-US" sz="1600" kern="1200" dirty="0"/>
            <a:t>agreed by all riparian countries.</a:t>
          </a:r>
        </a:p>
      </dsp:txBody>
      <dsp:txXfrm>
        <a:off x="0" y="274558"/>
        <a:ext cx="8305800" cy="1965599"/>
      </dsp:txXfrm>
    </dsp:sp>
    <dsp:sp modelId="{F9775624-C78F-43EE-98C2-DEDB6F9EC3AC}">
      <dsp:nvSpPr>
        <dsp:cNvPr id="0" name=""/>
        <dsp:cNvSpPr/>
      </dsp:nvSpPr>
      <dsp:spPr>
        <a:xfrm>
          <a:off x="415290" y="38398"/>
          <a:ext cx="5814060" cy="4723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9758" tIns="0" rIns="219758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Water conflicts in Nile River Basin</a:t>
          </a:r>
        </a:p>
      </dsp:txBody>
      <dsp:txXfrm>
        <a:off x="438347" y="61455"/>
        <a:ext cx="5767946" cy="426206"/>
      </dsp:txXfrm>
    </dsp:sp>
    <dsp:sp modelId="{4A2D18CC-EF06-4F4B-AF1D-B2B158E920DA}">
      <dsp:nvSpPr>
        <dsp:cNvPr id="0" name=""/>
        <dsp:cNvSpPr/>
      </dsp:nvSpPr>
      <dsp:spPr>
        <a:xfrm>
          <a:off x="0" y="2562718"/>
          <a:ext cx="8305800" cy="1159200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4622" tIns="333248" rIns="644622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The GERD operation can </a:t>
          </a:r>
          <a:r>
            <a:rPr lang="en-US" sz="1600" kern="1200" dirty="0">
              <a:solidFill>
                <a:srgbClr val="C00000"/>
              </a:solidFill>
            </a:rPr>
            <a:t>significantly alter downstream flows</a:t>
          </a:r>
          <a:r>
            <a:rPr lang="en-US" sz="1600" kern="1200" dirty="0"/>
            <a:t>, potentially leading to water resources management </a:t>
          </a:r>
          <a:r>
            <a:rPr lang="en-US" sz="1600" kern="1200" dirty="0">
              <a:solidFill>
                <a:srgbClr val="C00000"/>
              </a:solidFill>
            </a:rPr>
            <a:t>conflicts and disputes</a:t>
          </a:r>
          <a:r>
            <a:rPr lang="en-US" sz="1600" kern="1200" dirty="0"/>
            <a:t>. (e.g., by making other water infrastructures </a:t>
          </a:r>
          <a:r>
            <a:rPr lang="en-US" sz="1600" kern="1200" dirty="0">
              <a:solidFill>
                <a:srgbClr val="C00000"/>
              </a:solidFill>
            </a:rPr>
            <a:t>vulnerable to drought or flood </a:t>
          </a:r>
          <a:r>
            <a:rPr lang="en-US" sz="1600" kern="1200" dirty="0"/>
            <a:t>)</a:t>
          </a:r>
        </a:p>
      </dsp:txBody>
      <dsp:txXfrm>
        <a:off x="0" y="2562718"/>
        <a:ext cx="8305800" cy="1159200"/>
      </dsp:txXfrm>
    </dsp:sp>
    <dsp:sp modelId="{F964D57B-1857-47FB-8637-144094914884}">
      <dsp:nvSpPr>
        <dsp:cNvPr id="0" name=""/>
        <dsp:cNvSpPr/>
      </dsp:nvSpPr>
      <dsp:spPr>
        <a:xfrm>
          <a:off x="415290" y="2326558"/>
          <a:ext cx="5814060" cy="4723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9758" tIns="0" rIns="219758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Impact of GERD operation</a:t>
          </a:r>
        </a:p>
      </dsp:txBody>
      <dsp:txXfrm>
        <a:off x="438347" y="2349615"/>
        <a:ext cx="5767946" cy="426206"/>
      </dsp:txXfrm>
    </dsp:sp>
    <dsp:sp modelId="{65788162-B188-404E-8DB3-84990EC8D917}">
      <dsp:nvSpPr>
        <dsp:cNvPr id="0" name=""/>
        <dsp:cNvSpPr/>
      </dsp:nvSpPr>
      <dsp:spPr>
        <a:xfrm>
          <a:off x="0" y="4044478"/>
          <a:ext cx="8305800" cy="1830559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4622" tIns="333248" rIns="644622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11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Will there be </a:t>
          </a:r>
          <a:r>
            <a:rPr lang="en-US" sz="1600" kern="1200" dirty="0">
              <a:solidFill>
                <a:srgbClr val="C00000"/>
              </a:solidFill>
            </a:rPr>
            <a:t>enough water </a:t>
          </a:r>
          <a:r>
            <a:rPr lang="en-US" sz="1600" kern="1200" dirty="0"/>
            <a:t>from the GERD reservoir to mitigate drought? (trade-off between power generation and drought mitigation)</a:t>
          </a:r>
        </a:p>
        <a:p>
          <a:pPr marL="171450" lvl="1" indent="-171450" algn="l" defTabSz="711200">
            <a:lnSpc>
              <a:spcPct val="11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>
              <a:solidFill>
                <a:srgbClr val="C00000"/>
              </a:solidFill>
            </a:rPr>
            <a:t>How the GERD will be operated</a:t>
          </a:r>
          <a:r>
            <a:rPr lang="en-US" sz="1600" kern="1200" dirty="0"/>
            <a:t>, particularly during droughts?</a:t>
          </a:r>
        </a:p>
        <a:p>
          <a:pPr marL="171450" lvl="1" indent="-171450" algn="l" defTabSz="711200">
            <a:lnSpc>
              <a:spcPct val="11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Is it possible to inform the </a:t>
          </a:r>
          <a:r>
            <a:rPr lang="en-US" sz="1600" kern="1200" dirty="0">
              <a:solidFill>
                <a:srgbClr val="C00000"/>
              </a:solidFill>
            </a:rPr>
            <a:t>drought mitigation with hydrological forecasts</a:t>
          </a:r>
          <a:r>
            <a:rPr lang="en-US" sz="1600" kern="1200" dirty="0"/>
            <a:t>?</a:t>
          </a:r>
        </a:p>
      </dsp:txBody>
      <dsp:txXfrm>
        <a:off x="0" y="4044478"/>
        <a:ext cx="8305800" cy="1830559"/>
      </dsp:txXfrm>
    </dsp:sp>
    <dsp:sp modelId="{08391D39-F0AA-4BAB-9A22-3BD7CE4F36E6}">
      <dsp:nvSpPr>
        <dsp:cNvPr id="0" name=""/>
        <dsp:cNvSpPr/>
      </dsp:nvSpPr>
      <dsp:spPr>
        <a:xfrm>
          <a:off x="415290" y="3808318"/>
          <a:ext cx="5814060" cy="4723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9758" tIns="0" rIns="219758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Water Sharing for drought conditions</a:t>
          </a:r>
        </a:p>
      </dsp:txBody>
      <dsp:txXfrm>
        <a:off x="438347" y="3831375"/>
        <a:ext cx="5767946" cy="42620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261C69-B00D-48F9-8818-F61908130F1C}">
      <dsp:nvSpPr>
        <dsp:cNvPr id="0" name=""/>
        <dsp:cNvSpPr/>
      </dsp:nvSpPr>
      <dsp:spPr>
        <a:xfrm>
          <a:off x="89058" y="0"/>
          <a:ext cx="2641282" cy="112395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Multi-objective optimization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/>
            <a:t>Ensure enough water for power generation and drought mitigation simultaneously.</a:t>
          </a:r>
        </a:p>
      </dsp:txBody>
      <dsp:txXfrm>
        <a:off x="121977" y="32919"/>
        <a:ext cx="2575444" cy="1058112"/>
      </dsp:txXfrm>
    </dsp:sp>
    <dsp:sp modelId="{060F689F-9EDF-4AE1-BBDB-1D45FFF0E17B}">
      <dsp:nvSpPr>
        <dsp:cNvPr id="0" name=""/>
        <dsp:cNvSpPr/>
      </dsp:nvSpPr>
      <dsp:spPr>
        <a:xfrm rot="5400000">
          <a:off x="1259679" y="1071087"/>
          <a:ext cx="300039" cy="505777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500" kern="1200"/>
        </a:p>
      </dsp:txBody>
      <dsp:txXfrm rot="-5400000">
        <a:off x="1257965" y="1173956"/>
        <a:ext cx="303467" cy="210027"/>
      </dsp:txXfrm>
    </dsp:sp>
    <dsp:sp modelId="{7A495662-C358-4DED-A078-48981D40603C}">
      <dsp:nvSpPr>
        <dsp:cNvPr id="0" name=""/>
        <dsp:cNvSpPr/>
      </dsp:nvSpPr>
      <dsp:spPr>
        <a:xfrm>
          <a:off x="89058" y="1524003"/>
          <a:ext cx="2641282" cy="112395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Water release analysis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Release enough water from the reservoir to help mitigate drought downstream.</a:t>
          </a:r>
        </a:p>
      </dsp:txBody>
      <dsp:txXfrm>
        <a:off x="121977" y="1556922"/>
        <a:ext cx="2575444" cy="1058112"/>
      </dsp:txXfrm>
    </dsp:sp>
    <dsp:sp modelId="{B195CFDB-DBB9-4BF4-A328-FC7695CC4BE3}">
      <dsp:nvSpPr>
        <dsp:cNvPr id="0" name=""/>
        <dsp:cNvSpPr/>
      </dsp:nvSpPr>
      <dsp:spPr>
        <a:xfrm rot="5400000">
          <a:off x="1223963" y="2642712"/>
          <a:ext cx="371472" cy="505777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/>
        </a:p>
      </dsp:txBody>
      <dsp:txXfrm rot="-5400000">
        <a:off x="1257966" y="2709864"/>
        <a:ext cx="303467" cy="260030"/>
      </dsp:txXfrm>
    </dsp:sp>
    <dsp:sp modelId="{35D76CA4-089E-4AAD-893D-67496728D826}">
      <dsp:nvSpPr>
        <dsp:cNvPr id="0" name=""/>
        <dsp:cNvSpPr/>
      </dsp:nvSpPr>
      <dsp:spPr>
        <a:xfrm>
          <a:off x="89058" y="3143249"/>
          <a:ext cx="2641282" cy="112395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Drought mitigation policy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Guide the GERD reservoir operation, especially in drought conditions.</a:t>
          </a:r>
        </a:p>
      </dsp:txBody>
      <dsp:txXfrm>
        <a:off x="121977" y="3176168"/>
        <a:ext cx="2575444" cy="10581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3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05138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300" tIns="46150" rIns="92300" bIns="46150" numCol="1" anchor="t" anchorCtr="0" compatLnSpc="1">
            <a:prstTxWarp prst="textNoShape">
              <a:avLst/>
            </a:prstTxWarp>
          </a:bodyPr>
          <a:lstStyle>
            <a:lvl1pPr defTabSz="922338">
              <a:defRPr sz="1200">
                <a:latin typeface="Arial" charset="0"/>
                <a:ea typeface="宋体" pitchFamily="2" charset="-122"/>
                <a:cs typeface="Arial" charset="0"/>
              </a:defRPr>
            </a:lvl1pPr>
          </a:lstStyle>
          <a:p>
            <a:pPr>
              <a:defRPr/>
            </a:pPr>
            <a:endParaRPr lang="zh-CN" altLang="en-GB"/>
          </a:p>
        </p:txBody>
      </p:sp>
      <p:sp>
        <p:nvSpPr>
          <p:cNvPr id="22733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29063" y="0"/>
            <a:ext cx="3005137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300" tIns="46150" rIns="92300" bIns="46150" numCol="1" anchor="t" anchorCtr="0" compatLnSpc="1">
            <a:prstTxWarp prst="textNoShape">
              <a:avLst/>
            </a:prstTxWarp>
          </a:bodyPr>
          <a:lstStyle>
            <a:lvl1pPr algn="r" defTabSz="922338">
              <a:defRPr sz="1200">
                <a:latin typeface="Arial" charset="0"/>
                <a:ea typeface="宋体" pitchFamily="2" charset="-122"/>
                <a:cs typeface="Arial" charset="0"/>
              </a:defRPr>
            </a:lvl1pPr>
          </a:lstStyle>
          <a:p>
            <a:pPr>
              <a:defRPr/>
            </a:pPr>
            <a:fld id="{07DCD6AC-5942-420B-A29B-27D01904706E}" type="datetime1">
              <a:rPr lang="zh-CN" altLang="en-US"/>
              <a:pPr>
                <a:defRPr/>
              </a:pPr>
              <a:t>2020/8/19</a:t>
            </a:fld>
            <a:endParaRPr lang="zh-CN" altLang="en-GB"/>
          </a:p>
        </p:txBody>
      </p:sp>
      <p:sp>
        <p:nvSpPr>
          <p:cNvPr id="22733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758238"/>
            <a:ext cx="3005138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300" tIns="46150" rIns="92300" bIns="46150" numCol="1" anchor="b" anchorCtr="0" compatLnSpc="1">
            <a:prstTxWarp prst="textNoShape">
              <a:avLst/>
            </a:prstTxWarp>
          </a:bodyPr>
          <a:lstStyle>
            <a:lvl1pPr defTabSz="922338">
              <a:defRPr sz="1200">
                <a:latin typeface="Arial" charset="0"/>
                <a:ea typeface="宋体" pitchFamily="2" charset="-122"/>
                <a:cs typeface="Arial" charset="0"/>
              </a:defRPr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22733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29063" y="8758238"/>
            <a:ext cx="3005137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300" tIns="46150" rIns="92300" bIns="46150" numCol="1" anchor="b" anchorCtr="0" compatLnSpc="1">
            <a:prstTxWarp prst="textNoShape">
              <a:avLst/>
            </a:prstTxWarp>
          </a:bodyPr>
          <a:lstStyle>
            <a:lvl1pPr algn="r" defTabSz="922338">
              <a:defRPr sz="1200">
                <a:latin typeface="Arial" charset="0"/>
                <a:ea typeface="宋体" pitchFamily="2" charset="-122"/>
                <a:cs typeface="Arial" charset="0"/>
              </a:defRPr>
            </a:lvl1pPr>
          </a:lstStyle>
          <a:p>
            <a:pPr>
              <a:defRPr/>
            </a:pPr>
            <a:fld id="{C798CCC4-B28D-49AC-A164-0BB72150AF0C}" type="slidenum">
              <a:rPr lang="zh-CN" altLang="en-GB"/>
              <a:pPr>
                <a:defRPr/>
              </a:pPr>
              <a:t>‹#›</a:t>
            </a:fld>
            <a:endParaRPr lang="en-GB" altLang="zh-CN"/>
          </a:p>
        </p:txBody>
      </p:sp>
    </p:spTree>
    <p:extLst>
      <p:ext uri="{BB962C8B-B14F-4D97-AF65-F5344CB8AC3E}">
        <p14:creationId xmlns:p14="http://schemas.microsoft.com/office/powerpoint/2010/main" val="351439443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05138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300" tIns="46150" rIns="92300" bIns="46150" numCol="1" anchor="t" anchorCtr="0" compatLnSpc="1">
            <a:prstTxWarp prst="textNoShape">
              <a:avLst/>
            </a:prstTxWarp>
          </a:bodyPr>
          <a:lstStyle>
            <a:lvl1pPr defTabSz="922338">
              <a:defRPr sz="1200">
                <a:latin typeface="Arial" charset="0"/>
                <a:ea typeface="宋体" pitchFamily="2" charset="-122"/>
                <a:cs typeface="Arial" charset="0"/>
              </a:defRPr>
            </a:lvl1pPr>
          </a:lstStyle>
          <a:p>
            <a:pPr>
              <a:defRPr/>
            </a:pPr>
            <a:endParaRPr lang="zh-CN" altLang="en-GB"/>
          </a:p>
        </p:txBody>
      </p:sp>
      <p:sp>
        <p:nvSpPr>
          <p:cNvPr id="22630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29063" y="0"/>
            <a:ext cx="3005137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300" tIns="46150" rIns="92300" bIns="46150" numCol="1" anchor="t" anchorCtr="0" compatLnSpc="1">
            <a:prstTxWarp prst="textNoShape">
              <a:avLst/>
            </a:prstTxWarp>
          </a:bodyPr>
          <a:lstStyle>
            <a:lvl1pPr algn="r" defTabSz="922338">
              <a:defRPr sz="1200">
                <a:latin typeface="Arial" charset="0"/>
                <a:ea typeface="宋体" pitchFamily="2" charset="-122"/>
                <a:cs typeface="Arial" charset="0"/>
              </a:defRPr>
            </a:lvl1pPr>
          </a:lstStyle>
          <a:p>
            <a:pPr>
              <a:defRPr/>
            </a:pPr>
            <a:fld id="{DBFF1FF0-0F77-48C7-9A2D-C46049669F7F}" type="datetime1">
              <a:rPr lang="zh-CN" altLang="en-US"/>
              <a:pPr>
                <a:defRPr/>
              </a:pPr>
              <a:t>2020/8/19</a:t>
            </a:fld>
            <a:endParaRPr lang="zh-CN" altLang="en-GB"/>
          </a:p>
        </p:txBody>
      </p:sp>
      <p:sp>
        <p:nvSpPr>
          <p:cNvPr id="583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62050" y="692150"/>
            <a:ext cx="4610100" cy="3457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2630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23925" y="4379913"/>
            <a:ext cx="5086350" cy="4148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300" tIns="46150" rIns="92300" bIns="461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zh-CN" noProof="0"/>
              <a:t>Click to edit Master text styles</a:t>
            </a:r>
          </a:p>
          <a:p>
            <a:pPr lvl="1"/>
            <a:r>
              <a:rPr lang="en-GB" altLang="zh-CN" noProof="0"/>
              <a:t>Second level</a:t>
            </a:r>
          </a:p>
          <a:p>
            <a:pPr lvl="2"/>
            <a:r>
              <a:rPr lang="en-GB" altLang="zh-CN" noProof="0"/>
              <a:t>Third level</a:t>
            </a:r>
          </a:p>
          <a:p>
            <a:pPr lvl="3"/>
            <a:r>
              <a:rPr lang="en-GB" altLang="zh-CN" noProof="0"/>
              <a:t>Fourth level</a:t>
            </a:r>
          </a:p>
          <a:p>
            <a:pPr lvl="4"/>
            <a:r>
              <a:rPr lang="en-GB" altLang="zh-CN" noProof="0"/>
              <a:t>Fifth level</a:t>
            </a:r>
          </a:p>
        </p:txBody>
      </p:sp>
      <p:sp>
        <p:nvSpPr>
          <p:cNvPr id="22631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58238"/>
            <a:ext cx="3005138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300" tIns="46150" rIns="92300" bIns="46150" numCol="1" anchor="b" anchorCtr="0" compatLnSpc="1">
            <a:prstTxWarp prst="textNoShape">
              <a:avLst/>
            </a:prstTxWarp>
          </a:bodyPr>
          <a:lstStyle>
            <a:lvl1pPr defTabSz="922338">
              <a:defRPr sz="1200">
                <a:latin typeface="Arial" charset="0"/>
                <a:ea typeface="宋体" pitchFamily="2" charset="-122"/>
                <a:cs typeface="Arial" charset="0"/>
              </a:defRPr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22631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29063" y="8758238"/>
            <a:ext cx="3005137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300" tIns="46150" rIns="92300" bIns="46150" numCol="1" anchor="b" anchorCtr="0" compatLnSpc="1">
            <a:prstTxWarp prst="textNoShape">
              <a:avLst/>
            </a:prstTxWarp>
          </a:bodyPr>
          <a:lstStyle>
            <a:lvl1pPr algn="r" defTabSz="922338">
              <a:defRPr sz="1200">
                <a:latin typeface="Arial" charset="0"/>
                <a:ea typeface="宋体" pitchFamily="2" charset="-122"/>
                <a:cs typeface="Arial" charset="0"/>
              </a:defRPr>
            </a:lvl1pPr>
          </a:lstStyle>
          <a:p>
            <a:pPr>
              <a:defRPr/>
            </a:pPr>
            <a:fld id="{A14EA1F0-7FE4-4345-BA86-7607E6B18FFC}" type="slidenum">
              <a:rPr lang="zh-CN" altLang="en-GB"/>
              <a:pPr>
                <a:defRPr/>
              </a:pPr>
              <a:t>‹#›</a:t>
            </a:fld>
            <a:endParaRPr lang="en-GB" altLang="zh-CN"/>
          </a:p>
        </p:txBody>
      </p:sp>
    </p:spTree>
    <p:extLst>
      <p:ext uri="{BB962C8B-B14F-4D97-AF65-F5344CB8AC3E}">
        <p14:creationId xmlns:p14="http://schemas.microsoft.com/office/powerpoint/2010/main" val="3582449320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宋体" pitchFamily="2" charset="-122"/>
        <a:cs typeface="Times New Roman" pitchFamily="18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宋体" pitchFamily="2" charset="-122"/>
        <a:cs typeface="Times New Roman" pitchFamily="18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宋体" pitchFamily="2" charset="-122"/>
        <a:cs typeface="Times New Roman" pitchFamily="18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宋体" pitchFamily="2" charset="-122"/>
        <a:cs typeface="Times New Roman" pitchFamily="18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宋体" pitchFamily="2" charset="-122"/>
        <a:cs typeface="Times New Roman" pitchFamily="18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9395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 dirty="0">
              <a:latin typeface="Arial" pitchFamily="34" charset="0"/>
            </a:endParaRPr>
          </a:p>
        </p:txBody>
      </p:sp>
      <p:sp>
        <p:nvSpPr>
          <p:cNvPr id="59396" name="日期占位符 3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1pPr>
            <a:lvl2pPr marL="742950" indent="-28575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2pPr>
            <a:lvl3pPr marL="1143000" indent="-22860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3pPr>
            <a:lvl4pPr marL="1600200" indent="-22860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4pPr>
            <a:lvl5pPr marL="2057400" indent="-22860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5pPr>
            <a:lvl6pPr marL="25146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6pPr>
            <a:lvl7pPr marL="29718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7pPr>
            <a:lvl8pPr marL="34290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8pPr>
            <a:lvl9pPr marL="38862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9pPr>
          </a:lstStyle>
          <a:p>
            <a:pPr eaLnBrk="1" hangingPunct="1"/>
            <a:fld id="{CE5FC6DF-9B36-4D15-95B0-07E988747984}" type="datetime1">
              <a:rPr lang="zh-CN" altLang="en-US" sz="1200" smtClean="0">
                <a:ea typeface="宋体" pitchFamily="2" charset="-122"/>
                <a:cs typeface="Arial" pitchFamily="34" charset="0"/>
              </a:rPr>
              <a:pPr eaLnBrk="1" hangingPunct="1"/>
              <a:t>2020/8/19</a:t>
            </a:fld>
            <a:endParaRPr lang="zh-CN" altLang="en-GB" sz="1200">
              <a:ea typeface="宋体" pitchFamily="2" charset="-122"/>
              <a:cs typeface="Arial" pitchFamily="34" charset="0"/>
            </a:endParaRPr>
          </a:p>
        </p:txBody>
      </p:sp>
      <p:sp>
        <p:nvSpPr>
          <p:cNvPr id="59397" name="灯片编号占位符 4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1pPr>
            <a:lvl2pPr marL="742950" indent="-28575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2pPr>
            <a:lvl3pPr marL="1143000" indent="-22860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3pPr>
            <a:lvl4pPr marL="1600200" indent="-22860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4pPr>
            <a:lvl5pPr marL="2057400" indent="-22860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5pPr>
            <a:lvl6pPr marL="25146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6pPr>
            <a:lvl7pPr marL="29718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7pPr>
            <a:lvl8pPr marL="34290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8pPr>
            <a:lvl9pPr marL="38862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9pPr>
          </a:lstStyle>
          <a:p>
            <a:pPr eaLnBrk="1" hangingPunct="1"/>
            <a:fld id="{ECAAB606-3422-40E7-BB81-B7824D05B0A6}" type="slidenum">
              <a:rPr lang="zh-CN" altLang="en-GB" sz="1200" smtClean="0">
                <a:ea typeface="宋体" pitchFamily="2" charset="-122"/>
                <a:cs typeface="Arial" pitchFamily="34" charset="0"/>
              </a:rPr>
              <a:pPr eaLnBrk="1" hangingPunct="1"/>
              <a:t>1</a:t>
            </a:fld>
            <a:endParaRPr lang="en-GB" altLang="zh-CN" sz="1200">
              <a:ea typeface="宋体" pitchFamily="2" charset="-122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0419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zh-CN"/>
          </a:p>
        </p:txBody>
      </p:sp>
      <p:sp>
        <p:nvSpPr>
          <p:cNvPr id="60420" name="灯片编号占位符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1pPr>
            <a:lvl2pPr marL="742950" indent="-28575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2pPr>
            <a:lvl3pPr marL="1143000" indent="-22860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3pPr>
            <a:lvl4pPr marL="1600200" indent="-22860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4pPr>
            <a:lvl5pPr marL="2057400" indent="-22860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5pPr>
            <a:lvl6pPr marL="25146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6pPr>
            <a:lvl7pPr marL="29718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7pPr>
            <a:lvl8pPr marL="34290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8pPr>
            <a:lvl9pPr marL="38862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9pPr>
          </a:lstStyle>
          <a:p>
            <a:pPr eaLnBrk="1" hangingPunct="1"/>
            <a:fld id="{ABFCFC74-666A-4058-916C-19D9BB22BBB8}" type="slidenum">
              <a:rPr lang="zh-CN" altLang="en-GB" sz="1200" smtClean="0">
                <a:ea typeface="宋体" pitchFamily="2" charset="-122"/>
                <a:cs typeface="Arial" pitchFamily="34" charset="0"/>
              </a:rPr>
              <a:pPr eaLnBrk="1" hangingPunct="1"/>
              <a:t>10</a:t>
            </a:fld>
            <a:endParaRPr lang="en-GB" altLang="zh-CN" sz="1200">
              <a:ea typeface="宋体" pitchFamily="2" charset="-122"/>
              <a:cs typeface="Arial" pitchFamily="34" charset="0"/>
            </a:endParaRPr>
          </a:p>
        </p:txBody>
      </p:sp>
      <p:sp>
        <p:nvSpPr>
          <p:cNvPr id="60421" name="日期占位符 1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1pPr>
            <a:lvl2pPr marL="742950" indent="-28575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2pPr>
            <a:lvl3pPr marL="1143000" indent="-22860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3pPr>
            <a:lvl4pPr marL="1600200" indent="-22860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4pPr>
            <a:lvl5pPr marL="2057400" indent="-22860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5pPr>
            <a:lvl6pPr marL="25146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6pPr>
            <a:lvl7pPr marL="29718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7pPr>
            <a:lvl8pPr marL="34290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8pPr>
            <a:lvl9pPr marL="38862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9pPr>
          </a:lstStyle>
          <a:p>
            <a:pPr eaLnBrk="1" hangingPunct="1"/>
            <a:fld id="{3AD11F35-F81E-453C-9745-327073330D53}" type="datetime1">
              <a:rPr lang="zh-CN" altLang="en-US" sz="1200" smtClean="0">
                <a:ea typeface="宋体" pitchFamily="2" charset="-122"/>
                <a:cs typeface="Arial" pitchFamily="34" charset="0"/>
              </a:rPr>
              <a:pPr eaLnBrk="1" hangingPunct="1"/>
              <a:t>2020/8/19</a:t>
            </a:fld>
            <a:endParaRPr lang="zh-CN" altLang="en-GB" sz="1200">
              <a:ea typeface="宋体" pitchFamily="2" charset="-122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32792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0419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zh-CN" dirty="0"/>
          </a:p>
        </p:txBody>
      </p:sp>
      <p:sp>
        <p:nvSpPr>
          <p:cNvPr id="60420" name="灯片编号占位符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1pPr>
            <a:lvl2pPr marL="742950" indent="-28575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2pPr>
            <a:lvl3pPr marL="1143000" indent="-22860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3pPr>
            <a:lvl4pPr marL="1600200" indent="-22860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4pPr>
            <a:lvl5pPr marL="2057400" indent="-22860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5pPr>
            <a:lvl6pPr marL="25146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6pPr>
            <a:lvl7pPr marL="29718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7pPr>
            <a:lvl8pPr marL="34290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8pPr>
            <a:lvl9pPr marL="38862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9pPr>
          </a:lstStyle>
          <a:p>
            <a:pPr eaLnBrk="1" hangingPunct="1"/>
            <a:fld id="{ABFCFC74-666A-4058-916C-19D9BB22BBB8}" type="slidenum">
              <a:rPr lang="zh-CN" altLang="en-GB" sz="1200" smtClean="0">
                <a:ea typeface="宋体" pitchFamily="2" charset="-122"/>
                <a:cs typeface="Arial" pitchFamily="34" charset="0"/>
              </a:rPr>
              <a:pPr eaLnBrk="1" hangingPunct="1"/>
              <a:t>11</a:t>
            </a:fld>
            <a:endParaRPr lang="en-GB" altLang="zh-CN" sz="1200">
              <a:ea typeface="宋体" pitchFamily="2" charset="-122"/>
              <a:cs typeface="Arial" pitchFamily="34" charset="0"/>
            </a:endParaRPr>
          </a:p>
        </p:txBody>
      </p:sp>
      <p:sp>
        <p:nvSpPr>
          <p:cNvPr id="60421" name="日期占位符 1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1pPr>
            <a:lvl2pPr marL="742950" indent="-28575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2pPr>
            <a:lvl3pPr marL="1143000" indent="-22860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3pPr>
            <a:lvl4pPr marL="1600200" indent="-22860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4pPr>
            <a:lvl5pPr marL="2057400" indent="-22860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5pPr>
            <a:lvl6pPr marL="25146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6pPr>
            <a:lvl7pPr marL="29718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7pPr>
            <a:lvl8pPr marL="34290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8pPr>
            <a:lvl9pPr marL="38862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9pPr>
          </a:lstStyle>
          <a:p>
            <a:pPr eaLnBrk="1" hangingPunct="1"/>
            <a:fld id="{3AD11F35-F81E-453C-9745-327073330D53}" type="datetime1">
              <a:rPr lang="zh-CN" altLang="en-US" sz="1200" smtClean="0">
                <a:ea typeface="宋体" pitchFamily="2" charset="-122"/>
                <a:cs typeface="Arial" pitchFamily="34" charset="0"/>
              </a:rPr>
              <a:pPr eaLnBrk="1" hangingPunct="1"/>
              <a:t>2020/8/19</a:t>
            </a:fld>
            <a:endParaRPr lang="zh-CN" altLang="en-GB" sz="1200">
              <a:ea typeface="宋体" pitchFamily="2" charset="-122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65293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0419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zh-CN" dirty="0"/>
          </a:p>
        </p:txBody>
      </p:sp>
      <p:sp>
        <p:nvSpPr>
          <p:cNvPr id="60420" name="灯片编号占位符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1pPr>
            <a:lvl2pPr marL="742950" indent="-28575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2pPr>
            <a:lvl3pPr marL="1143000" indent="-22860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3pPr>
            <a:lvl4pPr marL="1600200" indent="-22860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4pPr>
            <a:lvl5pPr marL="2057400" indent="-22860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5pPr>
            <a:lvl6pPr marL="25146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6pPr>
            <a:lvl7pPr marL="29718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7pPr>
            <a:lvl8pPr marL="34290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8pPr>
            <a:lvl9pPr marL="38862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9pPr>
          </a:lstStyle>
          <a:p>
            <a:pPr eaLnBrk="1" hangingPunct="1"/>
            <a:fld id="{ABFCFC74-666A-4058-916C-19D9BB22BBB8}" type="slidenum">
              <a:rPr lang="zh-CN" altLang="en-GB" sz="1200" smtClean="0">
                <a:ea typeface="宋体" pitchFamily="2" charset="-122"/>
                <a:cs typeface="Arial" pitchFamily="34" charset="0"/>
              </a:rPr>
              <a:pPr eaLnBrk="1" hangingPunct="1"/>
              <a:t>12</a:t>
            </a:fld>
            <a:endParaRPr lang="en-GB" altLang="zh-CN" sz="1200">
              <a:ea typeface="宋体" pitchFamily="2" charset="-122"/>
              <a:cs typeface="Arial" pitchFamily="34" charset="0"/>
            </a:endParaRPr>
          </a:p>
        </p:txBody>
      </p:sp>
      <p:sp>
        <p:nvSpPr>
          <p:cNvPr id="60421" name="日期占位符 1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1pPr>
            <a:lvl2pPr marL="742950" indent="-28575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2pPr>
            <a:lvl3pPr marL="1143000" indent="-22860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3pPr>
            <a:lvl4pPr marL="1600200" indent="-22860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4pPr>
            <a:lvl5pPr marL="2057400" indent="-22860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5pPr>
            <a:lvl6pPr marL="25146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6pPr>
            <a:lvl7pPr marL="29718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7pPr>
            <a:lvl8pPr marL="34290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8pPr>
            <a:lvl9pPr marL="38862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9pPr>
          </a:lstStyle>
          <a:p>
            <a:pPr eaLnBrk="1" hangingPunct="1"/>
            <a:fld id="{3AD11F35-F81E-453C-9745-327073330D53}" type="datetime1">
              <a:rPr lang="zh-CN" altLang="en-US" sz="1200" smtClean="0">
                <a:ea typeface="宋体" pitchFamily="2" charset="-122"/>
                <a:cs typeface="Arial" pitchFamily="34" charset="0"/>
              </a:rPr>
              <a:pPr eaLnBrk="1" hangingPunct="1"/>
              <a:t>2020/8/19</a:t>
            </a:fld>
            <a:endParaRPr lang="zh-CN" altLang="en-GB" sz="1200">
              <a:ea typeface="宋体" pitchFamily="2" charset="-122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92435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0419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zh-CN" dirty="0"/>
          </a:p>
        </p:txBody>
      </p:sp>
      <p:sp>
        <p:nvSpPr>
          <p:cNvPr id="60420" name="灯片编号占位符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1pPr>
            <a:lvl2pPr marL="742950" indent="-28575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2pPr>
            <a:lvl3pPr marL="1143000" indent="-22860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3pPr>
            <a:lvl4pPr marL="1600200" indent="-22860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4pPr>
            <a:lvl5pPr marL="2057400" indent="-22860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5pPr>
            <a:lvl6pPr marL="25146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6pPr>
            <a:lvl7pPr marL="29718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7pPr>
            <a:lvl8pPr marL="34290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8pPr>
            <a:lvl9pPr marL="38862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9pPr>
          </a:lstStyle>
          <a:p>
            <a:pPr eaLnBrk="1" hangingPunct="1"/>
            <a:fld id="{ABFCFC74-666A-4058-916C-19D9BB22BBB8}" type="slidenum">
              <a:rPr lang="zh-CN" altLang="en-GB" sz="1200" smtClean="0">
                <a:ea typeface="宋体" pitchFamily="2" charset="-122"/>
                <a:cs typeface="Arial" pitchFamily="34" charset="0"/>
              </a:rPr>
              <a:pPr eaLnBrk="1" hangingPunct="1"/>
              <a:t>13</a:t>
            </a:fld>
            <a:endParaRPr lang="en-GB" altLang="zh-CN" sz="1200">
              <a:ea typeface="宋体" pitchFamily="2" charset="-122"/>
              <a:cs typeface="Arial" pitchFamily="34" charset="0"/>
            </a:endParaRPr>
          </a:p>
        </p:txBody>
      </p:sp>
      <p:sp>
        <p:nvSpPr>
          <p:cNvPr id="60421" name="日期占位符 1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1pPr>
            <a:lvl2pPr marL="742950" indent="-28575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2pPr>
            <a:lvl3pPr marL="1143000" indent="-22860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3pPr>
            <a:lvl4pPr marL="1600200" indent="-22860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4pPr>
            <a:lvl5pPr marL="2057400" indent="-22860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5pPr>
            <a:lvl6pPr marL="25146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6pPr>
            <a:lvl7pPr marL="29718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7pPr>
            <a:lvl8pPr marL="34290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8pPr>
            <a:lvl9pPr marL="38862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9pPr>
          </a:lstStyle>
          <a:p>
            <a:pPr eaLnBrk="1" hangingPunct="1"/>
            <a:fld id="{3AD11F35-F81E-453C-9745-327073330D53}" type="datetime1">
              <a:rPr lang="zh-CN" altLang="en-US" sz="1200" smtClean="0">
                <a:ea typeface="宋体" pitchFamily="2" charset="-122"/>
                <a:cs typeface="Arial" pitchFamily="34" charset="0"/>
              </a:rPr>
              <a:pPr eaLnBrk="1" hangingPunct="1"/>
              <a:t>2020/8/19</a:t>
            </a:fld>
            <a:endParaRPr lang="zh-CN" altLang="en-GB" sz="1200">
              <a:ea typeface="宋体" pitchFamily="2" charset="-122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15497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0419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zh-CN"/>
          </a:p>
        </p:txBody>
      </p:sp>
      <p:sp>
        <p:nvSpPr>
          <p:cNvPr id="60420" name="灯片编号占位符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1pPr>
            <a:lvl2pPr marL="742950" indent="-28575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2pPr>
            <a:lvl3pPr marL="1143000" indent="-22860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3pPr>
            <a:lvl4pPr marL="1600200" indent="-22860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4pPr>
            <a:lvl5pPr marL="2057400" indent="-22860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5pPr>
            <a:lvl6pPr marL="25146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6pPr>
            <a:lvl7pPr marL="29718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7pPr>
            <a:lvl8pPr marL="34290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8pPr>
            <a:lvl9pPr marL="38862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9pPr>
          </a:lstStyle>
          <a:p>
            <a:pPr eaLnBrk="1" hangingPunct="1"/>
            <a:fld id="{ABFCFC74-666A-4058-916C-19D9BB22BBB8}" type="slidenum">
              <a:rPr lang="zh-CN" altLang="en-GB" sz="1200" smtClean="0">
                <a:ea typeface="宋体" pitchFamily="2" charset="-122"/>
                <a:cs typeface="Arial" pitchFamily="34" charset="0"/>
              </a:rPr>
              <a:pPr eaLnBrk="1" hangingPunct="1"/>
              <a:t>14</a:t>
            </a:fld>
            <a:endParaRPr lang="en-GB" altLang="zh-CN" sz="1200">
              <a:ea typeface="宋体" pitchFamily="2" charset="-122"/>
              <a:cs typeface="Arial" pitchFamily="34" charset="0"/>
            </a:endParaRPr>
          </a:p>
        </p:txBody>
      </p:sp>
      <p:sp>
        <p:nvSpPr>
          <p:cNvPr id="60421" name="日期占位符 1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1pPr>
            <a:lvl2pPr marL="742950" indent="-28575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2pPr>
            <a:lvl3pPr marL="1143000" indent="-22860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3pPr>
            <a:lvl4pPr marL="1600200" indent="-22860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4pPr>
            <a:lvl5pPr marL="2057400" indent="-22860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5pPr>
            <a:lvl6pPr marL="25146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6pPr>
            <a:lvl7pPr marL="29718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7pPr>
            <a:lvl8pPr marL="34290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8pPr>
            <a:lvl9pPr marL="38862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9pPr>
          </a:lstStyle>
          <a:p>
            <a:pPr eaLnBrk="1" hangingPunct="1"/>
            <a:fld id="{3AD11F35-F81E-453C-9745-327073330D53}" type="datetime1">
              <a:rPr lang="zh-CN" altLang="en-US" sz="1200" smtClean="0">
                <a:ea typeface="宋体" pitchFamily="2" charset="-122"/>
                <a:cs typeface="Arial" pitchFamily="34" charset="0"/>
              </a:rPr>
              <a:pPr eaLnBrk="1" hangingPunct="1"/>
              <a:t>2020/8/19</a:t>
            </a:fld>
            <a:endParaRPr lang="zh-CN" altLang="en-GB" sz="1200">
              <a:ea typeface="宋体" pitchFamily="2" charset="-122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468397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0419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zh-CN" dirty="0"/>
          </a:p>
        </p:txBody>
      </p:sp>
      <p:sp>
        <p:nvSpPr>
          <p:cNvPr id="60420" name="灯片编号占位符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1pPr>
            <a:lvl2pPr marL="742950" indent="-28575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2pPr>
            <a:lvl3pPr marL="1143000" indent="-22860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3pPr>
            <a:lvl4pPr marL="1600200" indent="-22860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4pPr>
            <a:lvl5pPr marL="2057400" indent="-22860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5pPr>
            <a:lvl6pPr marL="25146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6pPr>
            <a:lvl7pPr marL="29718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7pPr>
            <a:lvl8pPr marL="34290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8pPr>
            <a:lvl9pPr marL="38862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9pPr>
          </a:lstStyle>
          <a:p>
            <a:pPr eaLnBrk="1" hangingPunct="1"/>
            <a:fld id="{ABFCFC74-666A-4058-916C-19D9BB22BBB8}" type="slidenum">
              <a:rPr lang="zh-CN" altLang="en-GB" sz="1200" smtClean="0">
                <a:ea typeface="宋体" pitchFamily="2" charset="-122"/>
                <a:cs typeface="Arial" pitchFamily="34" charset="0"/>
              </a:rPr>
              <a:pPr eaLnBrk="1" hangingPunct="1"/>
              <a:t>15</a:t>
            </a:fld>
            <a:endParaRPr lang="en-GB" altLang="zh-CN" sz="1200">
              <a:ea typeface="宋体" pitchFamily="2" charset="-122"/>
              <a:cs typeface="Arial" pitchFamily="34" charset="0"/>
            </a:endParaRPr>
          </a:p>
        </p:txBody>
      </p:sp>
      <p:sp>
        <p:nvSpPr>
          <p:cNvPr id="60421" name="日期占位符 1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1pPr>
            <a:lvl2pPr marL="742950" indent="-28575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2pPr>
            <a:lvl3pPr marL="1143000" indent="-22860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3pPr>
            <a:lvl4pPr marL="1600200" indent="-22860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4pPr>
            <a:lvl5pPr marL="2057400" indent="-22860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5pPr>
            <a:lvl6pPr marL="25146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6pPr>
            <a:lvl7pPr marL="29718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7pPr>
            <a:lvl8pPr marL="34290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8pPr>
            <a:lvl9pPr marL="38862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9pPr>
          </a:lstStyle>
          <a:p>
            <a:pPr eaLnBrk="1" hangingPunct="1"/>
            <a:fld id="{3AD11F35-F81E-453C-9745-327073330D53}" type="datetime1">
              <a:rPr lang="zh-CN" altLang="en-US" sz="1200" smtClean="0">
                <a:ea typeface="宋体" pitchFamily="2" charset="-122"/>
                <a:cs typeface="Arial" pitchFamily="34" charset="0"/>
              </a:rPr>
              <a:pPr eaLnBrk="1" hangingPunct="1"/>
              <a:t>2020/8/19</a:t>
            </a:fld>
            <a:endParaRPr lang="zh-CN" altLang="en-GB" sz="1200">
              <a:ea typeface="宋体" pitchFamily="2" charset="-122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329213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0419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zh-CN" dirty="0"/>
          </a:p>
        </p:txBody>
      </p:sp>
      <p:sp>
        <p:nvSpPr>
          <p:cNvPr id="60420" name="灯片编号占位符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1pPr>
            <a:lvl2pPr marL="742950" indent="-28575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2pPr>
            <a:lvl3pPr marL="1143000" indent="-22860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3pPr>
            <a:lvl4pPr marL="1600200" indent="-22860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4pPr>
            <a:lvl5pPr marL="2057400" indent="-22860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5pPr>
            <a:lvl6pPr marL="25146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6pPr>
            <a:lvl7pPr marL="29718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7pPr>
            <a:lvl8pPr marL="34290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8pPr>
            <a:lvl9pPr marL="38862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9pPr>
          </a:lstStyle>
          <a:p>
            <a:pPr eaLnBrk="1" hangingPunct="1"/>
            <a:fld id="{ABFCFC74-666A-4058-916C-19D9BB22BBB8}" type="slidenum">
              <a:rPr lang="zh-CN" altLang="en-GB" sz="1200" smtClean="0">
                <a:ea typeface="宋体" pitchFamily="2" charset="-122"/>
                <a:cs typeface="Arial" pitchFamily="34" charset="0"/>
              </a:rPr>
              <a:pPr eaLnBrk="1" hangingPunct="1"/>
              <a:t>16</a:t>
            </a:fld>
            <a:endParaRPr lang="en-GB" altLang="zh-CN" sz="1200">
              <a:ea typeface="宋体" pitchFamily="2" charset="-122"/>
              <a:cs typeface="Arial" pitchFamily="34" charset="0"/>
            </a:endParaRPr>
          </a:p>
        </p:txBody>
      </p:sp>
      <p:sp>
        <p:nvSpPr>
          <p:cNvPr id="60421" name="日期占位符 1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1pPr>
            <a:lvl2pPr marL="742950" indent="-28575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2pPr>
            <a:lvl3pPr marL="1143000" indent="-22860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3pPr>
            <a:lvl4pPr marL="1600200" indent="-22860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4pPr>
            <a:lvl5pPr marL="2057400" indent="-22860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5pPr>
            <a:lvl6pPr marL="25146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6pPr>
            <a:lvl7pPr marL="29718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7pPr>
            <a:lvl8pPr marL="34290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8pPr>
            <a:lvl9pPr marL="38862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9pPr>
          </a:lstStyle>
          <a:p>
            <a:pPr eaLnBrk="1" hangingPunct="1"/>
            <a:fld id="{3AD11F35-F81E-453C-9745-327073330D53}" type="datetime1">
              <a:rPr lang="zh-CN" altLang="en-US" sz="1200" smtClean="0">
                <a:ea typeface="宋体" pitchFamily="2" charset="-122"/>
                <a:cs typeface="Arial" pitchFamily="34" charset="0"/>
              </a:rPr>
              <a:pPr eaLnBrk="1" hangingPunct="1"/>
              <a:t>2020/8/19</a:t>
            </a:fld>
            <a:endParaRPr lang="zh-CN" altLang="en-GB" sz="1200">
              <a:ea typeface="宋体" pitchFamily="2" charset="-122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693939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0419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zh-CN"/>
          </a:p>
        </p:txBody>
      </p:sp>
      <p:sp>
        <p:nvSpPr>
          <p:cNvPr id="60420" name="灯片编号占位符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1pPr>
            <a:lvl2pPr marL="742950" indent="-28575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2pPr>
            <a:lvl3pPr marL="1143000" indent="-22860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3pPr>
            <a:lvl4pPr marL="1600200" indent="-22860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4pPr>
            <a:lvl5pPr marL="2057400" indent="-22860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5pPr>
            <a:lvl6pPr marL="25146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6pPr>
            <a:lvl7pPr marL="29718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7pPr>
            <a:lvl8pPr marL="34290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8pPr>
            <a:lvl9pPr marL="38862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9pPr>
          </a:lstStyle>
          <a:p>
            <a:pPr eaLnBrk="1" hangingPunct="1"/>
            <a:fld id="{ABFCFC74-666A-4058-916C-19D9BB22BBB8}" type="slidenum">
              <a:rPr lang="zh-CN" altLang="en-GB" sz="1200" smtClean="0">
                <a:ea typeface="宋体" pitchFamily="2" charset="-122"/>
                <a:cs typeface="Arial" pitchFamily="34" charset="0"/>
              </a:rPr>
              <a:pPr eaLnBrk="1" hangingPunct="1"/>
              <a:t>17</a:t>
            </a:fld>
            <a:endParaRPr lang="en-GB" altLang="zh-CN" sz="1200">
              <a:ea typeface="宋体" pitchFamily="2" charset="-122"/>
              <a:cs typeface="Arial" pitchFamily="34" charset="0"/>
            </a:endParaRPr>
          </a:p>
        </p:txBody>
      </p:sp>
      <p:sp>
        <p:nvSpPr>
          <p:cNvPr id="60421" name="日期占位符 1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1pPr>
            <a:lvl2pPr marL="742950" indent="-28575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2pPr>
            <a:lvl3pPr marL="1143000" indent="-22860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3pPr>
            <a:lvl4pPr marL="1600200" indent="-22860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4pPr>
            <a:lvl5pPr marL="2057400" indent="-22860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5pPr>
            <a:lvl6pPr marL="25146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6pPr>
            <a:lvl7pPr marL="29718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7pPr>
            <a:lvl8pPr marL="34290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8pPr>
            <a:lvl9pPr marL="38862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9pPr>
          </a:lstStyle>
          <a:p>
            <a:pPr eaLnBrk="1" hangingPunct="1"/>
            <a:fld id="{3AD11F35-F81E-453C-9745-327073330D53}" type="datetime1">
              <a:rPr lang="zh-CN" altLang="en-US" sz="1200" smtClean="0">
                <a:ea typeface="宋体" pitchFamily="2" charset="-122"/>
                <a:cs typeface="Arial" pitchFamily="34" charset="0"/>
              </a:rPr>
              <a:pPr eaLnBrk="1" hangingPunct="1"/>
              <a:t>2020/8/19</a:t>
            </a:fld>
            <a:endParaRPr lang="zh-CN" altLang="en-GB" sz="1200">
              <a:ea typeface="宋体" pitchFamily="2" charset="-122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73864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0419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zh-CN" dirty="0"/>
          </a:p>
        </p:txBody>
      </p:sp>
      <p:sp>
        <p:nvSpPr>
          <p:cNvPr id="60420" name="灯片编号占位符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1pPr>
            <a:lvl2pPr marL="742950" indent="-28575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2pPr>
            <a:lvl3pPr marL="1143000" indent="-22860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3pPr>
            <a:lvl4pPr marL="1600200" indent="-22860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4pPr>
            <a:lvl5pPr marL="2057400" indent="-22860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5pPr>
            <a:lvl6pPr marL="25146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6pPr>
            <a:lvl7pPr marL="29718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7pPr>
            <a:lvl8pPr marL="34290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8pPr>
            <a:lvl9pPr marL="38862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9pPr>
          </a:lstStyle>
          <a:p>
            <a:pPr eaLnBrk="1" hangingPunct="1"/>
            <a:fld id="{ABFCFC74-666A-4058-916C-19D9BB22BBB8}" type="slidenum">
              <a:rPr lang="zh-CN" altLang="en-GB" sz="1200" smtClean="0">
                <a:ea typeface="宋体" pitchFamily="2" charset="-122"/>
                <a:cs typeface="Arial" pitchFamily="34" charset="0"/>
              </a:rPr>
              <a:pPr eaLnBrk="1" hangingPunct="1"/>
              <a:t>18</a:t>
            </a:fld>
            <a:endParaRPr lang="en-GB" altLang="zh-CN" sz="1200">
              <a:ea typeface="宋体" pitchFamily="2" charset="-122"/>
              <a:cs typeface="Arial" pitchFamily="34" charset="0"/>
            </a:endParaRPr>
          </a:p>
        </p:txBody>
      </p:sp>
      <p:sp>
        <p:nvSpPr>
          <p:cNvPr id="60421" name="日期占位符 1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1pPr>
            <a:lvl2pPr marL="742950" indent="-28575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2pPr>
            <a:lvl3pPr marL="1143000" indent="-22860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3pPr>
            <a:lvl4pPr marL="1600200" indent="-22860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4pPr>
            <a:lvl5pPr marL="2057400" indent="-22860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5pPr>
            <a:lvl6pPr marL="25146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6pPr>
            <a:lvl7pPr marL="29718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7pPr>
            <a:lvl8pPr marL="34290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8pPr>
            <a:lvl9pPr marL="38862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9pPr>
          </a:lstStyle>
          <a:p>
            <a:pPr eaLnBrk="1" hangingPunct="1"/>
            <a:fld id="{3AD11F35-F81E-453C-9745-327073330D53}" type="datetime1">
              <a:rPr lang="zh-CN" altLang="en-US" sz="1200" smtClean="0">
                <a:ea typeface="宋体" pitchFamily="2" charset="-122"/>
                <a:cs typeface="Arial" pitchFamily="34" charset="0"/>
              </a:rPr>
              <a:pPr eaLnBrk="1" hangingPunct="1"/>
              <a:t>2020/8/19</a:t>
            </a:fld>
            <a:endParaRPr lang="zh-CN" altLang="en-GB" sz="1200">
              <a:ea typeface="宋体" pitchFamily="2" charset="-122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970671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0419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zh-CN" dirty="0"/>
          </a:p>
        </p:txBody>
      </p:sp>
      <p:sp>
        <p:nvSpPr>
          <p:cNvPr id="60420" name="灯片编号占位符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1pPr>
            <a:lvl2pPr marL="742950" indent="-28575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2pPr>
            <a:lvl3pPr marL="1143000" indent="-22860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3pPr>
            <a:lvl4pPr marL="1600200" indent="-22860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4pPr>
            <a:lvl5pPr marL="2057400" indent="-22860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5pPr>
            <a:lvl6pPr marL="25146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6pPr>
            <a:lvl7pPr marL="29718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7pPr>
            <a:lvl8pPr marL="34290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8pPr>
            <a:lvl9pPr marL="38862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9pPr>
          </a:lstStyle>
          <a:p>
            <a:pPr eaLnBrk="1" hangingPunct="1"/>
            <a:fld id="{ABFCFC74-666A-4058-916C-19D9BB22BBB8}" type="slidenum">
              <a:rPr lang="zh-CN" altLang="en-GB" sz="1200" smtClean="0">
                <a:ea typeface="宋体" pitchFamily="2" charset="-122"/>
                <a:cs typeface="Arial" pitchFamily="34" charset="0"/>
              </a:rPr>
              <a:pPr eaLnBrk="1" hangingPunct="1"/>
              <a:t>19</a:t>
            </a:fld>
            <a:endParaRPr lang="en-GB" altLang="zh-CN" sz="1200">
              <a:ea typeface="宋体" pitchFamily="2" charset="-122"/>
              <a:cs typeface="Arial" pitchFamily="34" charset="0"/>
            </a:endParaRPr>
          </a:p>
        </p:txBody>
      </p:sp>
      <p:sp>
        <p:nvSpPr>
          <p:cNvPr id="60421" name="日期占位符 1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1pPr>
            <a:lvl2pPr marL="742950" indent="-28575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2pPr>
            <a:lvl3pPr marL="1143000" indent="-22860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3pPr>
            <a:lvl4pPr marL="1600200" indent="-22860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4pPr>
            <a:lvl5pPr marL="2057400" indent="-22860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5pPr>
            <a:lvl6pPr marL="25146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6pPr>
            <a:lvl7pPr marL="29718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7pPr>
            <a:lvl8pPr marL="34290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8pPr>
            <a:lvl9pPr marL="38862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9pPr>
          </a:lstStyle>
          <a:p>
            <a:pPr eaLnBrk="1" hangingPunct="1"/>
            <a:fld id="{3AD11F35-F81E-453C-9745-327073330D53}" type="datetime1">
              <a:rPr lang="zh-CN" altLang="en-US" sz="1200" smtClean="0">
                <a:ea typeface="宋体" pitchFamily="2" charset="-122"/>
                <a:cs typeface="Arial" pitchFamily="34" charset="0"/>
              </a:rPr>
              <a:pPr eaLnBrk="1" hangingPunct="1"/>
              <a:t>2020/8/19</a:t>
            </a:fld>
            <a:endParaRPr lang="zh-CN" altLang="en-GB" sz="1200">
              <a:ea typeface="宋体" pitchFamily="2" charset="-122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506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0419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altLang="zh-CN">
                <a:latin typeface="Arial" pitchFamily="34" charset="0"/>
              </a:rPr>
              <a:t>Below is the basic information about Grand Ethiopian Renaissance Dam, we can call it GERD for short.</a:t>
            </a:r>
          </a:p>
          <a:p>
            <a:r>
              <a:rPr lang="en-US" altLang="zh-CN">
                <a:latin typeface="Arial" pitchFamily="34" charset="0"/>
              </a:rPr>
              <a:t>The GERD is located at Blue Nile basin and will be the greatest dam in Africa. </a:t>
            </a:r>
          </a:p>
          <a:p>
            <a:r>
              <a:rPr lang="en-US" altLang="zh-CN">
                <a:latin typeface="Arial" pitchFamily="34" charset="0"/>
              </a:rPr>
              <a:t>With its large storage of the reservoir, the GERD will be also installed with the greatest capacity of the power plant in Africa.</a:t>
            </a:r>
            <a:endParaRPr lang="zh-CN" altLang="en-US">
              <a:latin typeface="Arial" pitchFamily="34" charset="0"/>
            </a:endParaRPr>
          </a:p>
          <a:p>
            <a:endParaRPr lang="en-US" altLang="zh-CN">
              <a:latin typeface="Arial" pitchFamily="34" charset="0"/>
            </a:endParaRPr>
          </a:p>
          <a:p>
            <a:endParaRPr lang="en-US" altLang="zh-CN">
              <a:latin typeface="Arial" pitchFamily="34" charset="0"/>
            </a:endParaRPr>
          </a:p>
          <a:p>
            <a:r>
              <a:rPr lang="en-US" altLang="zh-CN">
                <a:latin typeface="Arial" pitchFamily="34" charset="0"/>
              </a:rPr>
              <a:t>With the development of Ethiopia, its electricity demand is forecasted to grow at a rate of approximately 30% per year . Thus the GERD will play an important role in securing electric supply in Ethiopia and other Eastern Africa countries.</a:t>
            </a:r>
          </a:p>
          <a:p>
            <a:endParaRPr lang="en-US" altLang="zh-CN">
              <a:latin typeface="Arial" pitchFamily="34" charset="0"/>
            </a:endParaRPr>
          </a:p>
        </p:txBody>
      </p:sp>
      <p:sp>
        <p:nvSpPr>
          <p:cNvPr id="60420" name="灯片编号占位符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1pPr>
            <a:lvl2pPr marL="742950" indent="-28575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2pPr>
            <a:lvl3pPr marL="1143000" indent="-22860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3pPr>
            <a:lvl4pPr marL="1600200" indent="-22860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4pPr>
            <a:lvl5pPr marL="2057400" indent="-22860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5pPr>
            <a:lvl6pPr marL="25146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6pPr>
            <a:lvl7pPr marL="29718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7pPr>
            <a:lvl8pPr marL="34290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8pPr>
            <a:lvl9pPr marL="38862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9pPr>
          </a:lstStyle>
          <a:p>
            <a:pPr eaLnBrk="1" hangingPunct="1"/>
            <a:fld id="{ABFCFC74-666A-4058-916C-19D9BB22BBB8}" type="slidenum">
              <a:rPr lang="zh-CN" altLang="en-GB" sz="1200" smtClean="0">
                <a:ea typeface="宋体" pitchFamily="2" charset="-122"/>
                <a:cs typeface="Arial" pitchFamily="34" charset="0"/>
              </a:rPr>
              <a:pPr eaLnBrk="1" hangingPunct="1"/>
              <a:t>2</a:t>
            </a:fld>
            <a:endParaRPr lang="en-GB" altLang="zh-CN" sz="1200">
              <a:ea typeface="宋体" pitchFamily="2" charset="-122"/>
              <a:cs typeface="Arial" pitchFamily="34" charset="0"/>
            </a:endParaRPr>
          </a:p>
        </p:txBody>
      </p:sp>
      <p:sp>
        <p:nvSpPr>
          <p:cNvPr id="60421" name="日期占位符 1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1pPr>
            <a:lvl2pPr marL="742950" indent="-28575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2pPr>
            <a:lvl3pPr marL="1143000" indent="-22860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3pPr>
            <a:lvl4pPr marL="1600200" indent="-22860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4pPr>
            <a:lvl5pPr marL="2057400" indent="-22860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5pPr>
            <a:lvl6pPr marL="25146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6pPr>
            <a:lvl7pPr marL="29718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7pPr>
            <a:lvl8pPr marL="34290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8pPr>
            <a:lvl9pPr marL="38862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9pPr>
          </a:lstStyle>
          <a:p>
            <a:pPr eaLnBrk="1" hangingPunct="1"/>
            <a:fld id="{3AD11F35-F81E-453C-9745-327073330D53}" type="datetime1">
              <a:rPr lang="zh-CN" altLang="en-US" sz="1200" smtClean="0">
                <a:ea typeface="宋体" pitchFamily="2" charset="-122"/>
                <a:cs typeface="Arial" pitchFamily="34" charset="0"/>
              </a:rPr>
              <a:pPr eaLnBrk="1" hangingPunct="1"/>
              <a:t>2020/8/19</a:t>
            </a:fld>
            <a:endParaRPr lang="zh-CN" altLang="en-GB" sz="1200">
              <a:ea typeface="宋体" pitchFamily="2" charset="-122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0419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zh-CN" dirty="0"/>
          </a:p>
        </p:txBody>
      </p:sp>
      <p:sp>
        <p:nvSpPr>
          <p:cNvPr id="60420" name="灯片编号占位符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1pPr>
            <a:lvl2pPr marL="742950" indent="-28575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2pPr>
            <a:lvl3pPr marL="1143000" indent="-22860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3pPr>
            <a:lvl4pPr marL="1600200" indent="-22860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4pPr>
            <a:lvl5pPr marL="2057400" indent="-22860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5pPr>
            <a:lvl6pPr marL="25146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6pPr>
            <a:lvl7pPr marL="29718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7pPr>
            <a:lvl8pPr marL="34290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8pPr>
            <a:lvl9pPr marL="38862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9pPr>
          </a:lstStyle>
          <a:p>
            <a:pPr eaLnBrk="1" hangingPunct="1"/>
            <a:fld id="{ABFCFC74-666A-4058-916C-19D9BB22BBB8}" type="slidenum">
              <a:rPr lang="zh-CN" altLang="en-GB" sz="1200" smtClean="0">
                <a:ea typeface="宋体" pitchFamily="2" charset="-122"/>
                <a:cs typeface="Arial" pitchFamily="34" charset="0"/>
              </a:rPr>
              <a:pPr eaLnBrk="1" hangingPunct="1"/>
              <a:t>20</a:t>
            </a:fld>
            <a:endParaRPr lang="en-GB" altLang="zh-CN" sz="1200">
              <a:ea typeface="宋体" pitchFamily="2" charset="-122"/>
              <a:cs typeface="Arial" pitchFamily="34" charset="0"/>
            </a:endParaRPr>
          </a:p>
        </p:txBody>
      </p:sp>
      <p:sp>
        <p:nvSpPr>
          <p:cNvPr id="60421" name="日期占位符 1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1pPr>
            <a:lvl2pPr marL="742950" indent="-28575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2pPr>
            <a:lvl3pPr marL="1143000" indent="-22860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3pPr>
            <a:lvl4pPr marL="1600200" indent="-22860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4pPr>
            <a:lvl5pPr marL="2057400" indent="-22860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5pPr>
            <a:lvl6pPr marL="25146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6pPr>
            <a:lvl7pPr marL="29718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7pPr>
            <a:lvl8pPr marL="34290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8pPr>
            <a:lvl9pPr marL="38862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9pPr>
          </a:lstStyle>
          <a:p>
            <a:pPr eaLnBrk="1" hangingPunct="1"/>
            <a:fld id="{3AD11F35-F81E-453C-9745-327073330D53}" type="datetime1">
              <a:rPr lang="zh-CN" altLang="en-US" sz="1200" smtClean="0">
                <a:ea typeface="宋体" pitchFamily="2" charset="-122"/>
                <a:cs typeface="Arial" pitchFamily="34" charset="0"/>
              </a:rPr>
              <a:pPr eaLnBrk="1" hangingPunct="1"/>
              <a:t>2020/8/19</a:t>
            </a:fld>
            <a:endParaRPr lang="zh-CN" altLang="en-GB" sz="1200">
              <a:ea typeface="宋体" pitchFamily="2" charset="-122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104706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9331" name="备注占位符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 dirty="0">
              <a:latin typeface="Arial" pitchFamily="34" charset="0"/>
            </a:endParaRPr>
          </a:p>
        </p:txBody>
      </p:sp>
      <p:sp>
        <p:nvSpPr>
          <p:cNvPr id="99332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defTabSz="936625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1pPr>
            <a:lvl2pPr marL="742950" indent="-285750" defTabSz="936625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2pPr>
            <a:lvl3pPr marL="1143000" indent="-228600" defTabSz="936625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3pPr>
            <a:lvl4pPr marL="1600200" indent="-228600" defTabSz="936625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4pPr>
            <a:lvl5pPr marL="2057400" indent="-228600" defTabSz="936625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5pPr>
            <a:lvl6pPr marL="2514600" indent="-228600" defTabSz="936625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6pPr>
            <a:lvl7pPr marL="2971800" indent="-228600" defTabSz="936625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7pPr>
            <a:lvl8pPr marL="3429000" indent="-228600" defTabSz="936625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8pPr>
            <a:lvl9pPr marL="3886200" indent="-228600" defTabSz="936625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9pPr>
          </a:lstStyle>
          <a:p>
            <a:fld id="{F4F91F50-628A-4529-81A0-2A7A48F35EB7}" type="slidenum">
              <a:rPr lang="zh-CN" altLang="zh-CN" sz="1200" b="0" smtClean="0">
                <a:solidFill>
                  <a:schemeClr val="tx1"/>
                </a:solidFill>
                <a:ea typeface="宋体" pitchFamily="2" charset="-122"/>
                <a:cs typeface="Arial" pitchFamily="34" charset="0"/>
              </a:rPr>
              <a:pPr/>
              <a:t>21</a:t>
            </a:fld>
            <a:endParaRPr lang="zh-CN" altLang="zh-CN" sz="1200" b="0">
              <a:solidFill>
                <a:schemeClr val="tx1"/>
              </a:solidFill>
              <a:ea typeface="宋体" pitchFamily="2" charset="-122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234576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DBFF1FF0-0F77-48C7-9A2D-C46049669F7F}" type="datetime1">
              <a:rPr lang="zh-CN" altLang="en-US" smtClean="0"/>
              <a:pPr>
                <a:defRPr/>
              </a:pPr>
              <a:t>2020/8/19</a:t>
            </a:fld>
            <a:endParaRPr lang="zh-CN" altLang="en-GB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14EA1F0-7FE4-4345-BA86-7607E6B18FFC}" type="slidenum">
              <a:rPr lang="zh-CN" altLang="en-GB" smtClean="0"/>
              <a:pPr>
                <a:defRPr/>
              </a:pPr>
              <a:t>22</a:t>
            </a:fld>
            <a:endParaRPr lang="en-GB" altLang="zh-CN"/>
          </a:p>
        </p:txBody>
      </p:sp>
    </p:spTree>
    <p:extLst>
      <p:ext uri="{BB962C8B-B14F-4D97-AF65-F5344CB8AC3E}">
        <p14:creationId xmlns:p14="http://schemas.microsoft.com/office/powerpoint/2010/main" val="40762871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3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zh-CN" dirty="0">
              <a:latin typeface="Arial" pitchFamily="34" charset="0"/>
            </a:endParaRPr>
          </a:p>
        </p:txBody>
      </p:sp>
      <p:sp>
        <p:nvSpPr>
          <p:cNvPr id="61444" name="灯片编号占位符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1pPr>
            <a:lvl2pPr marL="742950" indent="-28575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2pPr>
            <a:lvl3pPr marL="1143000" indent="-22860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3pPr>
            <a:lvl4pPr marL="1600200" indent="-22860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4pPr>
            <a:lvl5pPr marL="2057400" indent="-22860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5pPr>
            <a:lvl6pPr marL="25146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6pPr>
            <a:lvl7pPr marL="29718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7pPr>
            <a:lvl8pPr marL="34290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8pPr>
            <a:lvl9pPr marL="38862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9pPr>
          </a:lstStyle>
          <a:p>
            <a:pPr eaLnBrk="1" hangingPunct="1"/>
            <a:fld id="{DE04BE2A-92E0-46ED-BAB8-90752BDB259E}" type="slidenum">
              <a:rPr lang="zh-CN" altLang="en-GB" sz="1200" smtClean="0">
                <a:ea typeface="宋体" pitchFamily="2" charset="-122"/>
                <a:cs typeface="Arial" pitchFamily="34" charset="0"/>
              </a:rPr>
              <a:pPr eaLnBrk="1" hangingPunct="1"/>
              <a:t>3</a:t>
            </a:fld>
            <a:endParaRPr lang="en-GB" altLang="zh-CN" sz="1200">
              <a:ea typeface="宋体" pitchFamily="2" charset="-122"/>
              <a:cs typeface="Arial" pitchFamily="34" charset="0"/>
            </a:endParaRPr>
          </a:p>
        </p:txBody>
      </p:sp>
      <p:sp>
        <p:nvSpPr>
          <p:cNvPr id="61445" name="日期占位符 1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1pPr>
            <a:lvl2pPr marL="742950" indent="-28575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2pPr>
            <a:lvl3pPr marL="1143000" indent="-22860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3pPr>
            <a:lvl4pPr marL="1600200" indent="-22860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4pPr>
            <a:lvl5pPr marL="2057400" indent="-22860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5pPr>
            <a:lvl6pPr marL="25146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6pPr>
            <a:lvl7pPr marL="29718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7pPr>
            <a:lvl8pPr marL="34290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8pPr>
            <a:lvl9pPr marL="38862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9pPr>
          </a:lstStyle>
          <a:p>
            <a:pPr eaLnBrk="1" hangingPunct="1"/>
            <a:fld id="{8E8E3608-E733-46E0-A84D-1F8DC0D255F3}" type="datetime1">
              <a:rPr lang="zh-CN" altLang="en-US" sz="1200" smtClean="0">
                <a:ea typeface="宋体" pitchFamily="2" charset="-122"/>
                <a:cs typeface="Arial" pitchFamily="34" charset="0"/>
              </a:rPr>
              <a:pPr eaLnBrk="1" hangingPunct="1"/>
              <a:t>2020/8/19</a:t>
            </a:fld>
            <a:endParaRPr lang="zh-CN" altLang="en-GB" sz="1200">
              <a:ea typeface="宋体" pitchFamily="2" charset="-122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2467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altLang="zh-CN">
                <a:latin typeface="Arial" pitchFamily="34" charset="0"/>
              </a:rPr>
              <a:t>Currently, the share of population with electricity access in Ethiopia is below 30 percent, which shows great potential for future’s increment.</a:t>
            </a:r>
            <a:endParaRPr lang="zh-CN" altLang="en-US">
              <a:latin typeface="Arial" pitchFamily="34" charset="0"/>
            </a:endParaRPr>
          </a:p>
        </p:txBody>
      </p:sp>
      <p:sp>
        <p:nvSpPr>
          <p:cNvPr id="62468" name="灯片编号占位符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1pPr>
            <a:lvl2pPr marL="742950" indent="-28575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2pPr>
            <a:lvl3pPr marL="1143000" indent="-22860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3pPr>
            <a:lvl4pPr marL="1600200" indent="-22860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4pPr>
            <a:lvl5pPr marL="2057400" indent="-22860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5pPr>
            <a:lvl6pPr marL="25146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6pPr>
            <a:lvl7pPr marL="29718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7pPr>
            <a:lvl8pPr marL="34290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8pPr>
            <a:lvl9pPr marL="38862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9pPr>
          </a:lstStyle>
          <a:p>
            <a:pPr eaLnBrk="1" hangingPunct="1"/>
            <a:fld id="{4F6B9B4D-9032-40FD-B3CA-E8C813626B7D}" type="slidenum">
              <a:rPr lang="zh-CN" altLang="en-GB" sz="1200" smtClean="0">
                <a:ea typeface="宋体" pitchFamily="2" charset="-122"/>
                <a:cs typeface="Arial" pitchFamily="34" charset="0"/>
              </a:rPr>
              <a:pPr eaLnBrk="1" hangingPunct="1"/>
              <a:t>4</a:t>
            </a:fld>
            <a:endParaRPr lang="en-GB" altLang="zh-CN" sz="1200">
              <a:ea typeface="宋体" pitchFamily="2" charset="-122"/>
              <a:cs typeface="Arial" pitchFamily="34" charset="0"/>
            </a:endParaRPr>
          </a:p>
        </p:txBody>
      </p:sp>
      <p:sp>
        <p:nvSpPr>
          <p:cNvPr id="62469" name="日期占位符 1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1pPr>
            <a:lvl2pPr marL="742950" indent="-28575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2pPr>
            <a:lvl3pPr marL="1143000" indent="-22860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3pPr>
            <a:lvl4pPr marL="1600200" indent="-22860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4pPr>
            <a:lvl5pPr marL="2057400" indent="-22860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5pPr>
            <a:lvl6pPr marL="25146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6pPr>
            <a:lvl7pPr marL="29718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7pPr>
            <a:lvl8pPr marL="34290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8pPr>
            <a:lvl9pPr marL="38862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9pPr>
          </a:lstStyle>
          <a:p>
            <a:pPr eaLnBrk="1" hangingPunct="1"/>
            <a:fld id="{BA72DCF7-F8F1-4CFD-936A-C10DD1307A5F}" type="datetime1">
              <a:rPr lang="zh-CN" altLang="en-US" sz="1200" smtClean="0">
                <a:ea typeface="宋体" pitchFamily="2" charset="-122"/>
                <a:cs typeface="Arial" pitchFamily="34" charset="0"/>
              </a:rPr>
              <a:pPr eaLnBrk="1" hangingPunct="1"/>
              <a:t>2020/8/19</a:t>
            </a:fld>
            <a:endParaRPr lang="zh-CN" altLang="en-GB" sz="1200">
              <a:ea typeface="宋体" pitchFamily="2" charset="-122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75985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2467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altLang="zh-CN">
                <a:latin typeface="Arial" pitchFamily="34" charset="0"/>
              </a:rPr>
              <a:t>Currently, the share of population with electricity access in Ethiopia is below 30 percent, which shows great potential for future’s increment.</a:t>
            </a:r>
            <a:endParaRPr lang="zh-CN" altLang="en-US">
              <a:latin typeface="Arial" pitchFamily="34" charset="0"/>
            </a:endParaRPr>
          </a:p>
        </p:txBody>
      </p:sp>
      <p:sp>
        <p:nvSpPr>
          <p:cNvPr id="62468" name="灯片编号占位符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1pPr>
            <a:lvl2pPr marL="742950" indent="-28575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2pPr>
            <a:lvl3pPr marL="1143000" indent="-22860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3pPr>
            <a:lvl4pPr marL="1600200" indent="-22860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4pPr>
            <a:lvl5pPr marL="2057400" indent="-22860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5pPr>
            <a:lvl6pPr marL="25146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6pPr>
            <a:lvl7pPr marL="29718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7pPr>
            <a:lvl8pPr marL="34290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8pPr>
            <a:lvl9pPr marL="38862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9pPr>
          </a:lstStyle>
          <a:p>
            <a:pPr eaLnBrk="1" hangingPunct="1"/>
            <a:fld id="{4F6B9B4D-9032-40FD-B3CA-E8C813626B7D}" type="slidenum">
              <a:rPr lang="zh-CN" altLang="en-GB" sz="1200" smtClean="0">
                <a:ea typeface="宋体" pitchFamily="2" charset="-122"/>
                <a:cs typeface="Arial" pitchFamily="34" charset="0"/>
              </a:rPr>
              <a:pPr eaLnBrk="1" hangingPunct="1"/>
              <a:t>5</a:t>
            </a:fld>
            <a:endParaRPr lang="en-GB" altLang="zh-CN" sz="1200">
              <a:ea typeface="宋体" pitchFamily="2" charset="-122"/>
              <a:cs typeface="Arial" pitchFamily="34" charset="0"/>
            </a:endParaRPr>
          </a:p>
        </p:txBody>
      </p:sp>
      <p:sp>
        <p:nvSpPr>
          <p:cNvPr id="62469" name="日期占位符 1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1pPr>
            <a:lvl2pPr marL="742950" indent="-28575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2pPr>
            <a:lvl3pPr marL="1143000" indent="-22860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3pPr>
            <a:lvl4pPr marL="1600200" indent="-22860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4pPr>
            <a:lvl5pPr marL="2057400" indent="-22860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5pPr>
            <a:lvl6pPr marL="25146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6pPr>
            <a:lvl7pPr marL="29718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7pPr>
            <a:lvl8pPr marL="34290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8pPr>
            <a:lvl9pPr marL="38862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9pPr>
          </a:lstStyle>
          <a:p>
            <a:pPr eaLnBrk="1" hangingPunct="1"/>
            <a:fld id="{BA72DCF7-F8F1-4CFD-936A-C10DD1307A5F}" type="datetime1">
              <a:rPr lang="zh-CN" altLang="en-US" sz="1200" smtClean="0">
                <a:ea typeface="宋体" pitchFamily="2" charset="-122"/>
                <a:cs typeface="Arial" pitchFamily="34" charset="0"/>
              </a:rPr>
              <a:pPr eaLnBrk="1" hangingPunct="1"/>
              <a:t>2020/8/19</a:t>
            </a:fld>
            <a:endParaRPr lang="zh-CN" altLang="en-GB" sz="1200">
              <a:ea typeface="宋体" pitchFamily="2" charset="-122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27559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0419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zh-CN" dirty="0"/>
          </a:p>
        </p:txBody>
      </p:sp>
      <p:sp>
        <p:nvSpPr>
          <p:cNvPr id="60420" name="灯片编号占位符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1pPr>
            <a:lvl2pPr marL="742950" indent="-28575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2pPr>
            <a:lvl3pPr marL="1143000" indent="-22860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3pPr>
            <a:lvl4pPr marL="1600200" indent="-22860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4pPr>
            <a:lvl5pPr marL="2057400" indent="-22860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5pPr>
            <a:lvl6pPr marL="25146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6pPr>
            <a:lvl7pPr marL="29718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7pPr>
            <a:lvl8pPr marL="34290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8pPr>
            <a:lvl9pPr marL="38862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9pPr>
          </a:lstStyle>
          <a:p>
            <a:pPr eaLnBrk="1" hangingPunct="1"/>
            <a:fld id="{ABFCFC74-666A-4058-916C-19D9BB22BBB8}" type="slidenum">
              <a:rPr lang="zh-CN" altLang="en-GB" sz="1200" smtClean="0">
                <a:ea typeface="宋体" pitchFamily="2" charset="-122"/>
                <a:cs typeface="Arial" pitchFamily="34" charset="0"/>
              </a:rPr>
              <a:pPr eaLnBrk="1" hangingPunct="1"/>
              <a:t>6</a:t>
            </a:fld>
            <a:endParaRPr lang="en-GB" altLang="zh-CN" sz="1200">
              <a:ea typeface="宋体" pitchFamily="2" charset="-122"/>
              <a:cs typeface="Arial" pitchFamily="34" charset="0"/>
            </a:endParaRPr>
          </a:p>
        </p:txBody>
      </p:sp>
      <p:sp>
        <p:nvSpPr>
          <p:cNvPr id="60421" name="日期占位符 1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1pPr>
            <a:lvl2pPr marL="742950" indent="-28575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2pPr>
            <a:lvl3pPr marL="1143000" indent="-22860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3pPr>
            <a:lvl4pPr marL="1600200" indent="-22860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4pPr>
            <a:lvl5pPr marL="2057400" indent="-22860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5pPr>
            <a:lvl6pPr marL="25146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6pPr>
            <a:lvl7pPr marL="29718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7pPr>
            <a:lvl8pPr marL="34290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8pPr>
            <a:lvl9pPr marL="38862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9pPr>
          </a:lstStyle>
          <a:p>
            <a:pPr eaLnBrk="1" hangingPunct="1"/>
            <a:fld id="{3AD11F35-F81E-453C-9745-327073330D53}" type="datetime1">
              <a:rPr lang="zh-CN" altLang="en-US" sz="1200" smtClean="0">
                <a:ea typeface="宋体" pitchFamily="2" charset="-122"/>
                <a:cs typeface="Arial" pitchFamily="34" charset="0"/>
              </a:rPr>
              <a:pPr eaLnBrk="1" hangingPunct="1"/>
              <a:t>2020/8/19</a:t>
            </a:fld>
            <a:endParaRPr lang="zh-CN" altLang="en-GB" sz="1200">
              <a:ea typeface="宋体" pitchFamily="2" charset="-122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1653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8611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 dirty="0">
              <a:latin typeface="Arial" pitchFamily="34" charset="0"/>
            </a:endParaRPr>
          </a:p>
        </p:txBody>
      </p:sp>
      <p:sp>
        <p:nvSpPr>
          <p:cNvPr id="68612" name="灯片编号占位符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1pPr>
            <a:lvl2pPr marL="742950" indent="-28575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2pPr>
            <a:lvl3pPr marL="1143000" indent="-22860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3pPr>
            <a:lvl4pPr marL="1600200" indent="-22860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4pPr>
            <a:lvl5pPr marL="2057400" indent="-22860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5pPr>
            <a:lvl6pPr marL="25146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6pPr>
            <a:lvl7pPr marL="29718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7pPr>
            <a:lvl8pPr marL="34290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8pPr>
            <a:lvl9pPr marL="38862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9pPr>
          </a:lstStyle>
          <a:p>
            <a:pPr eaLnBrk="1" hangingPunct="1"/>
            <a:fld id="{CFA232AA-ED70-4ABD-8862-2F27EA33E961}" type="slidenum">
              <a:rPr lang="zh-CN" altLang="en-GB" sz="1200" smtClean="0">
                <a:ea typeface="宋体" pitchFamily="2" charset="-122"/>
                <a:cs typeface="Arial" pitchFamily="34" charset="0"/>
              </a:rPr>
              <a:pPr eaLnBrk="1" hangingPunct="1"/>
              <a:t>7</a:t>
            </a:fld>
            <a:endParaRPr lang="en-GB" altLang="zh-CN" sz="1200">
              <a:ea typeface="宋体" pitchFamily="2" charset="-122"/>
              <a:cs typeface="Arial" pitchFamily="34" charset="0"/>
            </a:endParaRPr>
          </a:p>
        </p:txBody>
      </p:sp>
      <p:sp>
        <p:nvSpPr>
          <p:cNvPr id="68613" name="日期占位符 1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1pPr>
            <a:lvl2pPr marL="742950" indent="-28575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2pPr>
            <a:lvl3pPr marL="1143000" indent="-22860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3pPr>
            <a:lvl4pPr marL="1600200" indent="-22860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4pPr>
            <a:lvl5pPr marL="2057400" indent="-22860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5pPr>
            <a:lvl6pPr marL="25146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6pPr>
            <a:lvl7pPr marL="29718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7pPr>
            <a:lvl8pPr marL="34290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8pPr>
            <a:lvl9pPr marL="38862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9pPr>
          </a:lstStyle>
          <a:p>
            <a:pPr eaLnBrk="1" hangingPunct="1"/>
            <a:fld id="{50EFD11E-0FAB-43BB-A0BE-ADF80EDAC206}" type="datetime1">
              <a:rPr lang="zh-CN" altLang="en-US" sz="1200" smtClean="0">
                <a:ea typeface="宋体" pitchFamily="2" charset="-122"/>
                <a:cs typeface="Arial" pitchFamily="34" charset="0"/>
              </a:rPr>
              <a:pPr eaLnBrk="1" hangingPunct="1"/>
              <a:t>2020/8/19</a:t>
            </a:fld>
            <a:endParaRPr lang="zh-CN" altLang="en-GB" sz="1200">
              <a:ea typeface="宋体" pitchFamily="2" charset="-122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90831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0419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zh-CN"/>
          </a:p>
        </p:txBody>
      </p:sp>
      <p:sp>
        <p:nvSpPr>
          <p:cNvPr id="60420" name="灯片编号占位符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1pPr>
            <a:lvl2pPr marL="742950" indent="-28575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2pPr>
            <a:lvl3pPr marL="1143000" indent="-22860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3pPr>
            <a:lvl4pPr marL="1600200" indent="-22860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4pPr>
            <a:lvl5pPr marL="2057400" indent="-22860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5pPr>
            <a:lvl6pPr marL="25146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6pPr>
            <a:lvl7pPr marL="29718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7pPr>
            <a:lvl8pPr marL="34290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8pPr>
            <a:lvl9pPr marL="38862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9pPr>
          </a:lstStyle>
          <a:p>
            <a:pPr eaLnBrk="1" hangingPunct="1"/>
            <a:fld id="{ABFCFC74-666A-4058-916C-19D9BB22BBB8}" type="slidenum">
              <a:rPr lang="zh-CN" altLang="en-GB" sz="1200" smtClean="0">
                <a:ea typeface="宋体" pitchFamily="2" charset="-122"/>
                <a:cs typeface="Arial" pitchFamily="34" charset="0"/>
              </a:rPr>
              <a:pPr eaLnBrk="1" hangingPunct="1"/>
              <a:t>8</a:t>
            </a:fld>
            <a:endParaRPr lang="en-GB" altLang="zh-CN" sz="1200">
              <a:ea typeface="宋体" pitchFamily="2" charset="-122"/>
              <a:cs typeface="Arial" pitchFamily="34" charset="0"/>
            </a:endParaRPr>
          </a:p>
        </p:txBody>
      </p:sp>
      <p:sp>
        <p:nvSpPr>
          <p:cNvPr id="60421" name="日期占位符 1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1pPr>
            <a:lvl2pPr marL="742950" indent="-28575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2pPr>
            <a:lvl3pPr marL="1143000" indent="-22860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3pPr>
            <a:lvl4pPr marL="1600200" indent="-22860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4pPr>
            <a:lvl5pPr marL="2057400" indent="-22860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5pPr>
            <a:lvl6pPr marL="25146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6pPr>
            <a:lvl7pPr marL="29718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7pPr>
            <a:lvl8pPr marL="34290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8pPr>
            <a:lvl9pPr marL="38862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9pPr>
          </a:lstStyle>
          <a:p>
            <a:pPr eaLnBrk="1" hangingPunct="1"/>
            <a:fld id="{3AD11F35-F81E-453C-9745-327073330D53}" type="datetime1">
              <a:rPr lang="zh-CN" altLang="en-US" sz="1200" smtClean="0">
                <a:ea typeface="宋体" pitchFamily="2" charset="-122"/>
                <a:cs typeface="Arial" pitchFamily="34" charset="0"/>
              </a:rPr>
              <a:pPr eaLnBrk="1" hangingPunct="1"/>
              <a:t>2020/8/19</a:t>
            </a:fld>
            <a:endParaRPr lang="zh-CN" altLang="en-GB" sz="1200">
              <a:ea typeface="宋体" pitchFamily="2" charset="-122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6983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0419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zh-CN"/>
          </a:p>
        </p:txBody>
      </p:sp>
      <p:sp>
        <p:nvSpPr>
          <p:cNvPr id="60420" name="灯片编号占位符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1pPr>
            <a:lvl2pPr marL="742950" indent="-28575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2pPr>
            <a:lvl3pPr marL="1143000" indent="-22860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3pPr>
            <a:lvl4pPr marL="1600200" indent="-22860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4pPr>
            <a:lvl5pPr marL="2057400" indent="-22860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5pPr>
            <a:lvl6pPr marL="25146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6pPr>
            <a:lvl7pPr marL="29718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7pPr>
            <a:lvl8pPr marL="34290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8pPr>
            <a:lvl9pPr marL="38862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9pPr>
          </a:lstStyle>
          <a:p>
            <a:pPr eaLnBrk="1" hangingPunct="1"/>
            <a:fld id="{ABFCFC74-666A-4058-916C-19D9BB22BBB8}" type="slidenum">
              <a:rPr lang="zh-CN" altLang="en-GB" sz="1200" smtClean="0">
                <a:ea typeface="宋体" pitchFamily="2" charset="-122"/>
                <a:cs typeface="Arial" pitchFamily="34" charset="0"/>
              </a:rPr>
              <a:pPr eaLnBrk="1" hangingPunct="1"/>
              <a:t>9</a:t>
            </a:fld>
            <a:endParaRPr lang="en-GB" altLang="zh-CN" sz="1200">
              <a:ea typeface="宋体" pitchFamily="2" charset="-122"/>
              <a:cs typeface="Arial" pitchFamily="34" charset="0"/>
            </a:endParaRPr>
          </a:p>
        </p:txBody>
      </p:sp>
      <p:sp>
        <p:nvSpPr>
          <p:cNvPr id="60421" name="日期占位符 1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1pPr>
            <a:lvl2pPr marL="742950" indent="-28575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2pPr>
            <a:lvl3pPr marL="1143000" indent="-22860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3pPr>
            <a:lvl4pPr marL="1600200" indent="-22860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4pPr>
            <a:lvl5pPr marL="2057400" indent="-228600" defTabSz="922338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5pPr>
            <a:lvl6pPr marL="25146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6pPr>
            <a:lvl7pPr marL="29718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7pPr>
            <a:lvl8pPr marL="34290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8pPr>
            <a:lvl9pPr marL="3886200" indent="-228600" defTabSz="92233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9pPr>
          </a:lstStyle>
          <a:p>
            <a:pPr eaLnBrk="1" hangingPunct="1"/>
            <a:fld id="{3AD11F35-F81E-453C-9745-327073330D53}" type="datetime1">
              <a:rPr lang="zh-CN" altLang="en-US" sz="1200" smtClean="0">
                <a:ea typeface="宋体" pitchFamily="2" charset="-122"/>
                <a:cs typeface="Arial" pitchFamily="34" charset="0"/>
              </a:rPr>
              <a:pPr eaLnBrk="1" hangingPunct="1"/>
              <a:t>2020/8/19</a:t>
            </a:fld>
            <a:endParaRPr lang="zh-CN" altLang="en-GB" sz="1200">
              <a:ea typeface="宋体" pitchFamily="2" charset="-122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52197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20"/>
          <p:cNvSpPr>
            <a:spLocks noChangeShapeType="1"/>
          </p:cNvSpPr>
          <p:nvPr userDrawn="1"/>
        </p:nvSpPr>
        <p:spPr bwMode="auto">
          <a:xfrm>
            <a:off x="1588" y="0"/>
            <a:ext cx="9142412" cy="0"/>
          </a:xfrm>
          <a:prstGeom prst="line">
            <a:avLst/>
          </a:prstGeom>
          <a:noFill/>
          <a:ln w="57150" cmpd="thickThin">
            <a:solidFill>
              <a:srgbClr val="990033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" name="Line 21"/>
          <p:cNvSpPr>
            <a:spLocks noChangeShapeType="1"/>
          </p:cNvSpPr>
          <p:nvPr userDrawn="1"/>
        </p:nvSpPr>
        <p:spPr bwMode="auto">
          <a:xfrm>
            <a:off x="0" y="0"/>
            <a:ext cx="0" cy="6854825"/>
          </a:xfrm>
          <a:prstGeom prst="line">
            <a:avLst/>
          </a:prstGeom>
          <a:noFill/>
          <a:ln w="57150" cmpd="thickThin">
            <a:solidFill>
              <a:srgbClr val="990033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" name="Line 22"/>
          <p:cNvSpPr>
            <a:spLocks noChangeShapeType="1"/>
          </p:cNvSpPr>
          <p:nvPr userDrawn="1"/>
        </p:nvSpPr>
        <p:spPr bwMode="auto">
          <a:xfrm>
            <a:off x="9142413" y="-4763"/>
            <a:ext cx="0" cy="6854826"/>
          </a:xfrm>
          <a:prstGeom prst="line">
            <a:avLst/>
          </a:prstGeom>
          <a:noFill/>
          <a:ln w="57150" cmpd="thinThick">
            <a:solidFill>
              <a:srgbClr val="990033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" name="Line 23"/>
          <p:cNvSpPr>
            <a:spLocks noChangeShapeType="1"/>
          </p:cNvSpPr>
          <p:nvPr userDrawn="1"/>
        </p:nvSpPr>
        <p:spPr bwMode="auto">
          <a:xfrm>
            <a:off x="-12700" y="6845300"/>
            <a:ext cx="9142413" cy="0"/>
          </a:xfrm>
          <a:prstGeom prst="line">
            <a:avLst/>
          </a:prstGeom>
          <a:noFill/>
          <a:ln w="57150" cmpd="thickThin">
            <a:solidFill>
              <a:srgbClr val="990033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" name="Rectangle 29"/>
          <p:cNvSpPr>
            <a:spLocks noChangeArrowheads="1"/>
          </p:cNvSpPr>
          <p:nvPr userDrawn="1"/>
        </p:nvSpPr>
        <p:spPr bwMode="gray">
          <a:xfrm>
            <a:off x="1066800" y="838200"/>
            <a:ext cx="7467600" cy="7620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800" b="1">
                <a:solidFill>
                  <a:srgbClr val="0078CA"/>
                </a:solidFill>
                <a:latin typeface="Arial" charset="0"/>
                <a:ea typeface="宋体-方正超大字符集" pitchFamily="65" charset="-122"/>
              </a:defRPr>
            </a:lvl1pPr>
            <a:lvl2pPr marL="742950" indent="-285750" eaLnBrk="0" hangingPunct="0">
              <a:defRPr sz="2800" b="1">
                <a:solidFill>
                  <a:srgbClr val="0078CA"/>
                </a:solidFill>
                <a:latin typeface="Arial" charset="0"/>
                <a:ea typeface="宋体-方正超大字符集" pitchFamily="65" charset="-122"/>
              </a:defRPr>
            </a:lvl2pPr>
            <a:lvl3pPr marL="1143000" indent="-228600" eaLnBrk="0" hangingPunct="0">
              <a:defRPr sz="2800" b="1">
                <a:solidFill>
                  <a:srgbClr val="0078CA"/>
                </a:solidFill>
                <a:latin typeface="Arial" charset="0"/>
                <a:ea typeface="宋体-方正超大字符集" pitchFamily="65" charset="-122"/>
              </a:defRPr>
            </a:lvl3pPr>
            <a:lvl4pPr marL="1600200" indent="-228600" eaLnBrk="0" hangingPunct="0">
              <a:defRPr sz="2800" b="1">
                <a:solidFill>
                  <a:srgbClr val="0078CA"/>
                </a:solidFill>
                <a:latin typeface="Arial" charset="0"/>
                <a:ea typeface="宋体-方正超大字符集" pitchFamily="65" charset="-122"/>
              </a:defRPr>
            </a:lvl4pPr>
            <a:lvl5pPr marL="2057400" indent="-228600" eaLnBrk="0" hangingPunct="0">
              <a:defRPr sz="2800" b="1">
                <a:solidFill>
                  <a:srgbClr val="0078CA"/>
                </a:solidFill>
                <a:latin typeface="Arial" charset="0"/>
                <a:ea typeface="宋体-方正超大字符集" pitchFamily="65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charset="0"/>
                <a:ea typeface="宋体-方正超大字符集" pitchFamily="65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charset="0"/>
                <a:ea typeface="宋体-方正超大字符集" pitchFamily="65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charset="0"/>
                <a:ea typeface="宋体-方正超大字符集" pitchFamily="65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charset="0"/>
                <a:ea typeface="宋体-方正超大字符集" pitchFamily="65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endParaRPr kumimoji="1" lang="en-US" altLang="zh-CN" sz="2400" b="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7" name="Rectangle 1032"/>
          <p:cNvSpPr>
            <a:spLocks noChangeArrowheads="1"/>
          </p:cNvSpPr>
          <p:nvPr userDrawn="1"/>
        </p:nvSpPr>
        <p:spPr bwMode="auto">
          <a:xfrm>
            <a:off x="0" y="6400800"/>
            <a:ext cx="9144000" cy="322263"/>
          </a:xfrm>
          <a:prstGeom prst="rect">
            <a:avLst/>
          </a:prstGeom>
          <a:solidFill>
            <a:srgbClr val="800000"/>
          </a:solidFill>
          <a:ln w="9525">
            <a:solidFill>
              <a:srgbClr val="8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>
              <a:spcBef>
                <a:spcPct val="20000"/>
              </a:spcBef>
              <a:defRPr/>
            </a:pPr>
            <a:r>
              <a:rPr kumimoji="1" lang="zh-CN" altLang="en-US" sz="1600" dirty="0">
                <a:solidFill>
                  <a:schemeClr val="bg1"/>
                </a:solidFill>
                <a:latin typeface="Arial" charset="0"/>
                <a:ea typeface="宋体" pitchFamily="2" charset="-122"/>
                <a:cs typeface="Arial" charset="0"/>
              </a:rPr>
              <a:t>武  汉  大  学  水  资  源  与  水  电  工  程  科  学  国  家  重  点  实  验  室</a:t>
            </a:r>
            <a:r>
              <a:rPr kumimoji="1" lang="zh-CN" altLang="en-US" sz="1600" dirty="0">
                <a:solidFill>
                  <a:srgbClr val="0078CA"/>
                </a:solidFill>
                <a:latin typeface="Arial" charset="0"/>
                <a:ea typeface="宋体" pitchFamily="2" charset="-122"/>
                <a:cs typeface="Arial" charset="0"/>
              </a:rPr>
              <a:t> </a:t>
            </a:r>
          </a:p>
        </p:txBody>
      </p:sp>
      <p:pic>
        <p:nvPicPr>
          <p:cNvPr id="8" name="Picture 1033"/>
          <p:cNvPicPr preferRelativeResize="0"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6172200"/>
            <a:ext cx="64452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61536566"/>
      </p:ext>
    </p:extLst>
  </p:cSld>
  <p:clrMapOvr>
    <a:masterClrMapping/>
  </p:clrMapOvr>
  <p:transition spd="med">
    <p:pull dir="l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2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1A.</a:t>
            </a:r>
            <a:fld id="{FDE74A9F-9451-42FF-9E56-8A54DEFF9E1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70990351"/>
      </p:ext>
    </p:extLst>
  </p:cSld>
  <p:clrMapOvr>
    <a:masterClrMapping/>
  </p:clrMapOvr>
  <p:transition spd="med">
    <p:pull dir="l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2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1A.</a:t>
            </a:r>
            <a:fld id="{956708E1-04C5-48BA-8ED0-EFDBC24D3C5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26059058"/>
      </p:ext>
    </p:extLst>
  </p:cSld>
  <p:clrMapOvr>
    <a:masterClrMapping/>
  </p:clrMapOvr>
  <p:transition spd="med">
    <p:pull dir="l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416675" y="157163"/>
            <a:ext cx="1808163" cy="5710237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990600" y="157163"/>
            <a:ext cx="5273675" cy="5710237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2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1A.</a:t>
            </a:r>
            <a:fld id="{31DC32CC-7F05-4F49-9552-7EA59B5CE90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77805535"/>
      </p:ext>
    </p:extLst>
  </p:cSld>
  <p:clrMapOvr>
    <a:masterClrMapping/>
  </p:clrMapOvr>
  <p:transition spd="med">
    <p:pull dir="ld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990600" y="157163"/>
            <a:ext cx="7234238" cy="5710237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3" name="Rectangle 2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1A.</a:t>
            </a:r>
            <a:fld id="{0DE4647D-FD25-4C81-9CA8-0633CDA8FBA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14304646"/>
      </p:ext>
    </p:extLst>
  </p:cSld>
  <p:clrMapOvr>
    <a:masterClrMapping/>
  </p:clrMapOvr>
  <p:transition spd="med">
    <p:pull dir="ld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标题和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041400" y="157163"/>
            <a:ext cx="7183438" cy="102076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表格占位符 2"/>
          <p:cNvSpPr>
            <a:spLocks noGrp="1"/>
          </p:cNvSpPr>
          <p:nvPr>
            <p:ph type="tbl" idx="1"/>
          </p:nvPr>
        </p:nvSpPr>
        <p:spPr>
          <a:xfrm>
            <a:off x="990600" y="1752600"/>
            <a:ext cx="7162800" cy="4114800"/>
          </a:xfrm>
        </p:spPr>
        <p:txBody>
          <a:bodyPr/>
          <a:lstStyle/>
          <a:p>
            <a:pPr lvl="0"/>
            <a:endParaRPr lang="zh-CN" altLang="en-US" noProof="0"/>
          </a:p>
        </p:txBody>
      </p:sp>
      <p:sp>
        <p:nvSpPr>
          <p:cNvPr id="4" name="Rectangle 2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1A.</a:t>
            </a:r>
            <a:fld id="{2CFC84B7-D02E-425F-A60E-8B0E0B82E7E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90998007"/>
      </p:ext>
    </p:extLst>
  </p:cSld>
  <p:clrMapOvr>
    <a:masterClrMapping/>
  </p:clrMapOvr>
  <p:transition spd="med">
    <p:pull dir="ld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4"/>
          <p:cNvSpPr>
            <a:spLocks noChangeShapeType="1"/>
          </p:cNvSpPr>
          <p:nvPr userDrawn="1"/>
        </p:nvSpPr>
        <p:spPr bwMode="auto">
          <a:xfrm>
            <a:off x="1588" y="0"/>
            <a:ext cx="9142412" cy="0"/>
          </a:xfrm>
          <a:prstGeom prst="line">
            <a:avLst/>
          </a:prstGeom>
          <a:noFill/>
          <a:ln w="57150" cmpd="thickThin">
            <a:solidFill>
              <a:srgbClr val="990033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" name="Line 5"/>
          <p:cNvSpPr>
            <a:spLocks noChangeShapeType="1"/>
          </p:cNvSpPr>
          <p:nvPr userDrawn="1"/>
        </p:nvSpPr>
        <p:spPr bwMode="auto">
          <a:xfrm>
            <a:off x="0" y="0"/>
            <a:ext cx="0" cy="6854825"/>
          </a:xfrm>
          <a:prstGeom prst="line">
            <a:avLst/>
          </a:prstGeom>
          <a:noFill/>
          <a:ln w="57150" cmpd="thickThin">
            <a:solidFill>
              <a:srgbClr val="990033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" name="Line 6"/>
          <p:cNvSpPr>
            <a:spLocks noChangeShapeType="1"/>
          </p:cNvSpPr>
          <p:nvPr userDrawn="1"/>
        </p:nvSpPr>
        <p:spPr bwMode="auto">
          <a:xfrm>
            <a:off x="9142413" y="-4763"/>
            <a:ext cx="0" cy="6854826"/>
          </a:xfrm>
          <a:prstGeom prst="line">
            <a:avLst/>
          </a:prstGeom>
          <a:noFill/>
          <a:ln w="57150" cmpd="thinThick">
            <a:solidFill>
              <a:srgbClr val="990033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7" name="Line 7"/>
          <p:cNvSpPr>
            <a:spLocks noChangeShapeType="1"/>
          </p:cNvSpPr>
          <p:nvPr userDrawn="1"/>
        </p:nvSpPr>
        <p:spPr bwMode="auto">
          <a:xfrm>
            <a:off x="-12700" y="6845300"/>
            <a:ext cx="9142413" cy="0"/>
          </a:xfrm>
          <a:prstGeom prst="line">
            <a:avLst/>
          </a:prstGeom>
          <a:noFill/>
          <a:ln w="57150" cmpd="thickThin">
            <a:solidFill>
              <a:srgbClr val="990033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pic>
        <p:nvPicPr>
          <p:cNvPr id="8" name="Picture 8" descr="unfccc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65875"/>
            <a:ext cx="9144000" cy="44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10"/>
          <p:cNvSpPr>
            <a:spLocks noChangeArrowheads="1"/>
          </p:cNvSpPr>
          <p:nvPr userDrawn="1"/>
        </p:nvSpPr>
        <p:spPr bwMode="gray">
          <a:xfrm>
            <a:off x="1066800" y="4267200"/>
            <a:ext cx="7467600" cy="7620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800" b="1">
                <a:solidFill>
                  <a:srgbClr val="0078CA"/>
                </a:solidFill>
                <a:latin typeface="Arial" charset="0"/>
                <a:ea typeface="宋体-方正超大字符集" pitchFamily="65" charset="-122"/>
              </a:defRPr>
            </a:lvl1pPr>
            <a:lvl2pPr marL="742950" indent="-285750" eaLnBrk="0" hangingPunct="0">
              <a:defRPr sz="2800" b="1">
                <a:solidFill>
                  <a:srgbClr val="0078CA"/>
                </a:solidFill>
                <a:latin typeface="Arial" charset="0"/>
                <a:ea typeface="宋体-方正超大字符集" pitchFamily="65" charset="-122"/>
              </a:defRPr>
            </a:lvl2pPr>
            <a:lvl3pPr marL="1143000" indent="-228600" eaLnBrk="0" hangingPunct="0">
              <a:defRPr sz="2800" b="1">
                <a:solidFill>
                  <a:srgbClr val="0078CA"/>
                </a:solidFill>
                <a:latin typeface="Arial" charset="0"/>
                <a:ea typeface="宋体-方正超大字符集" pitchFamily="65" charset="-122"/>
              </a:defRPr>
            </a:lvl3pPr>
            <a:lvl4pPr marL="1600200" indent="-228600" eaLnBrk="0" hangingPunct="0">
              <a:defRPr sz="2800" b="1">
                <a:solidFill>
                  <a:srgbClr val="0078CA"/>
                </a:solidFill>
                <a:latin typeface="Arial" charset="0"/>
                <a:ea typeface="宋体-方正超大字符集" pitchFamily="65" charset="-122"/>
              </a:defRPr>
            </a:lvl4pPr>
            <a:lvl5pPr marL="2057400" indent="-228600" eaLnBrk="0" hangingPunct="0">
              <a:defRPr sz="2800" b="1">
                <a:solidFill>
                  <a:srgbClr val="0078CA"/>
                </a:solidFill>
                <a:latin typeface="Arial" charset="0"/>
                <a:ea typeface="宋体-方正超大字符集" pitchFamily="65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charset="0"/>
                <a:ea typeface="宋体-方正超大字符集" pitchFamily="65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charset="0"/>
                <a:ea typeface="宋体-方正超大字符集" pitchFamily="65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charset="0"/>
                <a:ea typeface="宋体-方正超大字符集" pitchFamily="65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charset="0"/>
                <a:ea typeface="宋体-方正超大字符集" pitchFamily="65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endParaRPr kumimoji="1" lang="en-US" altLang="zh-CN" sz="2400" b="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757762" name="Rectangle 2"/>
          <p:cNvSpPr>
            <a:spLocks noGrp="1" noChangeArrowheads="1"/>
          </p:cNvSpPr>
          <p:nvPr>
            <p:ph type="ctrTitle"/>
          </p:nvPr>
        </p:nvSpPr>
        <p:spPr bwMode="auto">
          <a:xfrm>
            <a:off x="1193800" y="3429000"/>
            <a:ext cx="6858000" cy="78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lvl="0"/>
            <a:r>
              <a:rPr lang="en-US" altLang="zh-CN" noProof="0"/>
              <a:t>Click to edit Master title style</a:t>
            </a:r>
          </a:p>
        </p:txBody>
      </p:sp>
      <p:sp>
        <p:nvSpPr>
          <p:cNvPr id="757763" name="Rectangle 3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1244600" y="4648200"/>
            <a:ext cx="678180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>
              <a:defRPr>
                <a:solidFill>
                  <a:srgbClr val="8CBE00"/>
                </a:solidFill>
              </a:defRPr>
            </a:lvl1pPr>
          </a:lstStyle>
          <a:p>
            <a:pPr lvl="0"/>
            <a:r>
              <a:rPr lang="en-US" altLang="zh-CN" noProof="0"/>
              <a:t>Click to edit Master subtitle style</a:t>
            </a:r>
          </a:p>
        </p:txBody>
      </p:sp>
      <p:sp>
        <p:nvSpPr>
          <p:cNvPr id="10" name="Rectangle 9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1A.</a:t>
            </a:r>
            <a:fld id="{D7A7E949-A830-4051-8E54-776C7657AAC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35733975"/>
      </p:ext>
    </p:extLst>
  </p:cSld>
  <p:clrMapOvr>
    <a:masterClrMapping/>
  </p:clrMapOvr>
  <p:transition spd="med">
    <p:pull dir="ld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1A.</a:t>
            </a:r>
            <a:fld id="{FB272F3E-793D-44CC-AEA4-07BF0C6E873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05228588"/>
      </p:ext>
    </p:extLst>
  </p:cSld>
  <p:clrMapOvr>
    <a:masterClrMapping/>
  </p:clrMapOvr>
  <p:transition spd="med">
    <p:pull dir="ld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1A.</a:t>
            </a:r>
            <a:fld id="{F9172A56-1F30-43EA-95D4-9D727483221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9911804"/>
      </p:ext>
    </p:extLst>
  </p:cSld>
  <p:clrMapOvr>
    <a:masterClrMapping/>
  </p:clrMapOvr>
  <p:transition spd="med">
    <p:pull dir="ld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1A.</a:t>
            </a:r>
            <a:fld id="{E4F95855-7ED6-4174-B7BF-69B3D845CCC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10864562"/>
      </p:ext>
    </p:extLst>
  </p:cSld>
  <p:clrMapOvr>
    <a:masterClrMapping/>
  </p:clrMapOvr>
  <p:transition spd="med">
    <p:pull dir="ld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1A.</a:t>
            </a:r>
            <a:fld id="{8B27BC0B-37DE-40F8-9877-BD1408F9386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56554498"/>
      </p:ext>
    </p:extLst>
  </p:cSld>
  <p:clrMapOvr>
    <a:masterClrMapping/>
  </p:clrMapOvr>
  <p:transition spd="med">
    <p:pull dir="l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62000" y="152400"/>
            <a:ext cx="7183438" cy="720725"/>
          </a:xfrm>
          <a:noFill/>
        </p:spPr>
        <p:txBody>
          <a:bodyPr/>
          <a:lstStyle>
            <a:lvl1pPr algn="l">
              <a:defRPr>
                <a:solidFill>
                  <a:srgbClr val="0000FF"/>
                </a:solidFill>
                <a:latin typeface="Times New Roman" pitchFamily="18" charset="0"/>
                <a:ea typeface="黑体" panose="02010609060101010101" pitchFamily="49" charset="-122"/>
                <a:cs typeface="Times New Roman" pitchFamily="18" charset="0"/>
              </a:defRPr>
            </a:lvl1pPr>
          </a:lstStyle>
          <a:p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+mj-ea"/>
                <a:ea typeface="+mj-ea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Rectangle 2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1A.</a:t>
            </a:r>
            <a:fld id="{59D3D39C-94D1-4984-BC5B-24EF1264758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71794811"/>
      </p:ext>
    </p:extLst>
  </p:cSld>
  <p:clrMapOvr>
    <a:masterClrMapping/>
  </p:clrMapOvr>
  <p:transition spd="med">
    <p:pull dir="ld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1A.</a:t>
            </a:r>
            <a:fld id="{1BA30EA2-DE37-4793-BA13-11B94614B7B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70386601"/>
      </p:ext>
    </p:extLst>
  </p:cSld>
  <p:clrMapOvr>
    <a:masterClrMapping/>
  </p:clrMapOvr>
  <p:transition spd="med">
    <p:pull dir="ld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1A.</a:t>
            </a:r>
            <a:fld id="{10D0D073-B7CD-4534-BDF1-A66AAFD3BDC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34048299"/>
      </p:ext>
    </p:extLst>
  </p:cSld>
  <p:clrMapOvr>
    <a:masterClrMapping/>
  </p:clrMapOvr>
  <p:transition spd="med">
    <p:pull dir="ld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1A.</a:t>
            </a:r>
            <a:fld id="{AF346A9D-8EF6-48B6-9BA6-FB9518BBFDD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29911812"/>
      </p:ext>
    </p:extLst>
  </p:cSld>
  <p:clrMapOvr>
    <a:masterClrMapping/>
  </p:clrMapOvr>
  <p:transition spd="med">
    <p:pull dir="ld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1A.</a:t>
            </a:r>
            <a:fld id="{CAA9ED74-B83C-4D5A-8891-30692B60A90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54427081"/>
      </p:ext>
    </p:extLst>
  </p:cSld>
  <p:clrMapOvr>
    <a:masterClrMapping/>
  </p:clrMapOvr>
  <p:transition spd="med">
    <p:pull dir="ld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1A.</a:t>
            </a:r>
            <a:fld id="{530682AF-C2E0-4656-A21F-23E0094043E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86075180"/>
      </p:ext>
    </p:extLst>
  </p:cSld>
  <p:clrMapOvr>
    <a:masterClrMapping/>
  </p:clrMapOvr>
  <p:transition spd="med">
    <p:pull dir="ld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1A.</a:t>
            </a:r>
            <a:fld id="{2033C8D8-3C9B-4375-97EE-42C9BD5B336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11662161"/>
      </p:ext>
    </p:extLst>
  </p:cSld>
  <p:clrMapOvr>
    <a:masterClrMapping/>
  </p:clrMapOvr>
  <p:transition spd="med">
    <p:pull dir="ld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- full eff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9525"/>
            <a:ext cx="800100" cy="101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30909"/>
            <a:ext cx="6858000" cy="2387600"/>
          </a:xfrm>
        </p:spPr>
        <p:txBody>
          <a:bodyPr anchor="t"/>
          <a:lstStyle>
            <a:lvl1pPr algn="ctr">
              <a:defRPr sz="45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1268559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628650" y="358997"/>
            <a:ext cx="7886700" cy="666573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2"/>
          <p:cNvSpPr>
            <a:spLocks noGrp="1"/>
          </p:cNvSpPr>
          <p:nvPr>
            <p:ph idx="1"/>
          </p:nvPr>
        </p:nvSpPr>
        <p:spPr>
          <a:xfrm>
            <a:off x="628650" y="1230595"/>
            <a:ext cx="7886700" cy="492927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None/>
              <a:defRPr b="1">
                <a:latin typeface="Arial" pitchFamily="34" charset="0"/>
                <a:ea typeface="宋体-方正超大字符集" pitchFamily="65" charset="-122"/>
                <a:cs typeface="Times New Roman" pitchFamily="18" charset="0"/>
              </a:defRPr>
            </a:lvl1pPr>
          </a:lstStyle>
          <a:p>
            <a:pPr>
              <a:defRPr/>
            </a:pPr>
            <a:fld id="{BA7EC408-7BE3-4B16-ADD5-8A0F96807A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 algn="l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None/>
              <a:defRPr sz="900" b="1">
                <a:solidFill>
                  <a:srgbClr val="FFFFFF"/>
                </a:solidFill>
                <a:latin typeface="Arial" pitchFamily="34" charset="0"/>
                <a:ea typeface="宋体-方正超大字符集" pitchFamily="65" charset="-122"/>
                <a:cs typeface="Times New Roman" pitchFamily="18" charset="0"/>
              </a:defRPr>
            </a:lvl1pPr>
          </a:lstStyle>
          <a:p>
            <a:pPr>
              <a:defRPr/>
            </a:pPr>
            <a:fld id="{4AD5E1C5-C05C-4C72-B863-ADB757B64156}" type="datetimeFigureOut">
              <a:rPr lang="en-US"/>
              <a:pPr>
                <a:defRPr/>
              </a:pPr>
              <a:t>8/19/2020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168426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None/>
              <a:defRPr b="1">
                <a:latin typeface="Arial" pitchFamily="34" charset="0"/>
                <a:ea typeface="宋体-方正超大字符集" pitchFamily="65" charset="-122"/>
                <a:cs typeface="Times New Roman" pitchFamily="18" charset="0"/>
              </a:defRPr>
            </a:lvl1pPr>
          </a:lstStyle>
          <a:p>
            <a:pPr>
              <a:defRPr/>
            </a:pPr>
            <a:fld id="{58EDD479-9AF1-4606-AFD7-5FFC2BE71EFD}" type="datetimeFigureOut">
              <a:rPr lang="en-US"/>
              <a:pPr>
                <a:defRPr/>
              </a:pPr>
              <a:t>8/19/2020</a:t>
            </a:fld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None/>
              <a:defRPr b="1">
                <a:latin typeface="Arial" pitchFamily="34" charset="0"/>
                <a:ea typeface="宋体-方正超大字符集" pitchFamily="65" charset="-122"/>
                <a:cs typeface="Times New Roman" pitchFamily="18" charset="0"/>
              </a:defRPr>
            </a:lvl1pPr>
          </a:lstStyle>
          <a:p>
            <a:pPr>
              <a:defRPr/>
            </a:pPr>
            <a:fld id="{8FA359B6-D926-4CD0-9B17-D0A7142DD7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02768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44370"/>
            <a:ext cx="7886700" cy="683664"/>
          </a:xfrm>
        </p:spPr>
        <p:txBody>
          <a:bodyPr rtlCol="0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230597"/>
            <a:ext cx="3886200" cy="50232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230597"/>
            <a:ext cx="3886200" cy="50232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None/>
              <a:defRPr b="1">
                <a:latin typeface="Arial" pitchFamily="34" charset="0"/>
                <a:ea typeface="宋体-方正超大字符集" pitchFamily="65" charset="-122"/>
                <a:cs typeface="Times New Roman" pitchFamily="18" charset="0"/>
              </a:defRPr>
            </a:lvl1pPr>
          </a:lstStyle>
          <a:p>
            <a:pPr>
              <a:defRPr/>
            </a:pPr>
            <a:fld id="{D7F4A88A-8B4E-4AE8-B65F-6CC08034A24E}" type="datetimeFigureOut">
              <a:rPr lang="en-US"/>
              <a:pPr>
                <a:defRPr/>
              </a:pPr>
              <a:t>8/19/2020</a:t>
            </a:fld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None/>
              <a:defRPr b="1">
                <a:latin typeface="Arial" pitchFamily="34" charset="0"/>
                <a:ea typeface="宋体-方正超大字符集" pitchFamily="65" charset="-122"/>
                <a:cs typeface="Times New Roman" pitchFamily="18" charset="0"/>
              </a:defRPr>
            </a:lvl1pPr>
          </a:lstStyle>
          <a:p>
            <a:pPr>
              <a:defRPr/>
            </a:pPr>
            <a:fld id="{FFAD8F6A-96F2-4A06-9D3B-944392B0505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308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Rectangle 2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1A.</a:t>
            </a:r>
            <a:fld id="{DE16F954-5BE2-4E18-A272-2916AC4BA32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38813851"/>
      </p:ext>
    </p:extLst>
  </p:cSld>
  <p:clrMapOvr>
    <a:masterClrMapping/>
  </p:clrMapOvr>
  <p:transition spd="med">
    <p:pull dir="ld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4745"/>
            <a:ext cx="7886700" cy="64093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168414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093721"/>
            <a:ext cx="3868340" cy="409594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168414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093721"/>
            <a:ext cx="3887391" cy="409594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None/>
              <a:defRPr b="1">
                <a:latin typeface="Arial" pitchFamily="34" charset="0"/>
                <a:ea typeface="宋体-方正超大字符集" pitchFamily="65" charset="-122"/>
                <a:cs typeface="Times New Roman" pitchFamily="18" charset="0"/>
              </a:defRPr>
            </a:lvl1pPr>
          </a:lstStyle>
          <a:p>
            <a:pPr>
              <a:defRPr/>
            </a:pPr>
            <a:fld id="{4B8BE8E8-F100-43B2-A0DC-F7203D07CD54}" type="datetimeFigureOut">
              <a:rPr lang="en-US"/>
              <a:pPr>
                <a:defRPr/>
              </a:pPr>
              <a:t>8/19/2020</a:t>
            </a:fld>
            <a:endParaRPr lang="en-US"/>
          </a:p>
        </p:txBody>
      </p:sp>
      <p:sp>
        <p:nvSpPr>
          <p:cNvPr id="8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None/>
              <a:defRPr b="1">
                <a:latin typeface="Arial" pitchFamily="34" charset="0"/>
                <a:ea typeface="宋体-方正超大字符集" pitchFamily="65" charset="-122"/>
                <a:cs typeface="Times New Roman" pitchFamily="18" charset="0"/>
              </a:defRPr>
            </a:lvl1pPr>
          </a:lstStyle>
          <a:p>
            <a:pPr>
              <a:defRPr/>
            </a:pPr>
            <a:fld id="{FF226829-112E-45C4-A2FA-7F647D8F0C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194801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412729"/>
            <a:ext cx="7886700" cy="61529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None/>
              <a:defRPr b="1">
                <a:latin typeface="Arial" pitchFamily="34" charset="0"/>
                <a:ea typeface="宋体-方正超大字符集" pitchFamily="65" charset="-122"/>
                <a:cs typeface="Times New Roman" pitchFamily="18" charset="0"/>
              </a:defRPr>
            </a:lvl1pPr>
          </a:lstStyle>
          <a:p>
            <a:pPr>
              <a:defRPr/>
            </a:pPr>
            <a:fld id="{465BF0BC-2517-41F7-86DD-5EB5EBA0D1D3}" type="datetimeFigureOut">
              <a:rPr lang="en-US"/>
              <a:pPr>
                <a:defRPr/>
              </a:pPr>
              <a:t>8/19/2020</a:t>
            </a:fld>
            <a:endParaRPr lang="en-US"/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None/>
              <a:defRPr b="1">
                <a:latin typeface="Arial" pitchFamily="34" charset="0"/>
                <a:ea typeface="宋体-方正超大字符集" pitchFamily="65" charset="-122"/>
                <a:cs typeface="Times New Roman" pitchFamily="18" charset="0"/>
              </a:defRPr>
            </a:lvl1pPr>
          </a:lstStyle>
          <a:p>
            <a:pPr>
              <a:defRPr/>
            </a:pPr>
            <a:fld id="{B8BFC36E-F04E-4765-9C57-B11331AB122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010974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None/>
              <a:defRPr b="1">
                <a:latin typeface="Arial" pitchFamily="34" charset="0"/>
                <a:ea typeface="宋体-方正超大字符集" pitchFamily="65" charset="-122"/>
                <a:cs typeface="Times New Roman" pitchFamily="18" charset="0"/>
              </a:defRPr>
            </a:lvl1pPr>
          </a:lstStyle>
          <a:p>
            <a:pPr>
              <a:defRPr/>
            </a:pPr>
            <a:fld id="{A5252EDF-99D6-4E2D-9921-7B62A2943433}" type="datetimeFigureOut">
              <a:rPr lang="en-US"/>
              <a:pPr>
                <a:defRPr/>
              </a:pPr>
              <a:t>8/19/2020</a:t>
            </a:fld>
            <a:endParaRPr lang="en-US"/>
          </a:p>
        </p:txBody>
      </p:sp>
      <p:sp>
        <p:nvSpPr>
          <p:cNvPr id="3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None/>
              <a:defRPr b="1">
                <a:latin typeface="Arial" pitchFamily="34" charset="0"/>
                <a:ea typeface="宋体-方正超大字符集" pitchFamily="65" charset="-122"/>
                <a:cs typeface="Times New Roman" pitchFamily="18" charset="0"/>
              </a:defRPr>
            </a:lvl1pPr>
          </a:lstStyle>
          <a:p>
            <a:pPr>
              <a:defRPr/>
            </a:pPr>
            <a:fld id="{5472CECD-6EFA-4C96-AEDE-D3D58B60A5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52769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ondar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1143000" y="1130909"/>
            <a:ext cx="6858000" cy="2387600"/>
          </a:xfrm>
        </p:spPr>
        <p:txBody>
          <a:bodyPr anchor="t"/>
          <a:lstStyle>
            <a:lvl1pPr algn="ctr">
              <a:defRPr sz="45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None/>
              <a:defRPr b="1">
                <a:latin typeface="Arial" pitchFamily="34" charset="0"/>
                <a:ea typeface="宋体-方正超大字符集" pitchFamily="65" charset="-122"/>
                <a:cs typeface="Times New Roman" pitchFamily="18" charset="0"/>
              </a:defRPr>
            </a:lvl1pPr>
          </a:lstStyle>
          <a:p>
            <a:pPr>
              <a:defRPr/>
            </a:pPr>
            <a:fld id="{C503891F-0A3A-4796-88B0-10B932704474}" type="datetimeFigureOut">
              <a:rPr lang="en-US"/>
              <a:pPr>
                <a:defRPr/>
              </a:pPr>
              <a:t>8/19/2020</a:t>
            </a:fld>
            <a:endParaRPr lang="en-US"/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None/>
              <a:defRPr b="1">
                <a:latin typeface="Arial" pitchFamily="34" charset="0"/>
                <a:ea typeface="宋体-方正超大字符集" pitchFamily="65" charset="-122"/>
                <a:cs typeface="Times New Roman" pitchFamily="18" charset="0"/>
              </a:defRPr>
            </a:lvl1pPr>
          </a:lstStyle>
          <a:p>
            <a:pPr>
              <a:defRPr/>
            </a:pPr>
            <a:fld id="{9F2598D1-A7D8-4257-A9DC-1CD6467473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227098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None/>
              <a:defRPr b="1">
                <a:latin typeface="Arial" pitchFamily="34" charset="0"/>
                <a:ea typeface="宋体-方正超大字符集" pitchFamily="65" charset="-122"/>
                <a:cs typeface="Times New Roman" pitchFamily="18" charset="0"/>
              </a:defRPr>
            </a:lvl1pPr>
          </a:lstStyle>
          <a:p>
            <a:pPr>
              <a:defRPr/>
            </a:pPr>
            <a:fld id="{98548729-BE1A-4D8F-8F05-F45A175CB983}" type="datetimeFigureOut">
              <a:rPr lang="en-US"/>
              <a:pPr>
                <a:defRPr/>
              </a:pPr>
              <a:t>8/19/2020</a:t>
            </a:fld>
            <a:endParaRPr lang="en-US"/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None/>
              <a:defRPr b="1">
                <a:latin typeface="Arial" pitchFamily="34" charset="0"/>
                <a:ea typeface="宋体-方正超大字符集" pitchFamily="65" charset="-122"/>
                <a:cs typeface="Times New Roman" pitchFamily="18" charset="0"/>
              </a:defRPr>
            </a:lvl1pPr>
          </a:lstStyle>
          <a:p>
            <a:pPr>
              <a:defRPr/>
            </a:pPr>
            <a:fld id="{D4626C9C-126A-4051-A7B8-92B755E950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7655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990600" y="1752600"/>
            <a:ext cx="35052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752600"/>
            <a:ext cx="35052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Rectangle 2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1A.</a:t>
            </a:r>
            <a:fld id="{5E5F81B5-EBF3-4EB8-9C83-B7D7F0CB36A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37645550"/>
      </p:ext>
    </p:extLst>
  </p:cSld>
  <p:clrMapOvr>
    <a:masterClrMapping/>
  </p:clrMapOvr>
  <p:transition spd="med">
    <p:pull dir="l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Rectangle 2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1A.</a:t>
            </a:r>
            <a:fld id="{2EFA5C36-AA7C-45D1-AA6E-FDE2793B4CF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92794810"/>
      </p:ext>
    </p:extLst>
  </p:cSld>
  <p:clrMapOvr>
    <a:masterClrMapping/>
  </p:clrMapOvr>
  <p:transition spd="med">
    <p:pull dir="l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Rectangle 2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1A.</a:t>
            </a:r>
            <a:fld id="{273BD357-3F3E-4879-9E17-68F3913A08F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34370013"/>
      </p:ext>
    </p:extLst>
  </p:cSld>
  <p:clrMapOvr>
    <a:masterClrMapping/>
  </p:clrMapOvr>
  <p:transition spd="med">
    <p:pull dir="l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1A.</a:t>
            </a:r>
            <a:fld id="{E74A7E0B-2300-40CA-8494-CB2BF6F673F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34948022"/>
      </p:ext>
    </p:extLst>
  </p:cSld>
  <p:clrMapOvr>
    <a:masterClrMapping/>
  </p:clrMapOvr>
  <p:transition spd="med">
    <p:pull dir="l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Rectangle 2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1A.</a:t>
            </a:r>
            <a:fld id="{E1B645CA-F363-47FD-AA7E-44A1A25720F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06740279"/>
      </p:ext>
    </p:extLst>
  </p:cSld>
  <p:clrMapOvr>
    <a:masterClrMapping/>
  </p:clrMapOvr>
  <p:transition spd="med">
    <p:pull dir="l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2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1A.</a:t>
            </a:r>
            <a:fld id="{6BB0A006-47AD-4A94-9B1C-87395017D38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53041084"/>
      </p:ext>
    </p:extLst>
  </p:cSld>
  <p:clrMapOvr>
    <a:masterClrMapping/>
  </p:clrMapOvr>
  <p:transition spd="med">
    <p:pull dir="l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image" Target="../media/image3.png"/><Relationship Id="rId5" Type="http://schemas.openxmlformats.org/officeDocument/2006/relationships/slideLayout" Target="../slideLayouts/slideLayout30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041400" y="157163"/>
            <a:ext cx="7183438" cy="1020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/>
              <a:t>CLICK TO EDIT MASTER TITLE STYLE</a:t>
            </a:r>
          </a:p>
        </p:txBody>
      </p:sp>
      <p:sp>
        <p:nvSpPr>
          <p:cNvPr id="1027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1752600"/>
            <a:ext cx="71628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zh-CN"/>
          </a:p>
        </p:txBody>
      </p:sp>
      <p:sp>
        <p:nvSpPr>
          <p:cNvPr id="1033" name="Rectangle 24"/>
          <p:cNvSpPr>
            <a:spLocks noChangeArrowheads="1"/>
          </p:cNvSpPr>
          <p:nvPr userDrawn="1"/>
        </p:nvSpPr>
        <p:spPr bwMode="gray">
          <a:xfrm>
            <a:off x="838200" y="838200"/>
            <a:ext cx="7467600" cy="7620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800" b="1">
                <a:solidFill>
                  <a:srgbClr val="0078CA"/>
                </a:solidFill>
                <a:latin typeface="Arial" charset="0"/>
                <a:ea typeface="宋体-方正超大字符集" pitchFamily="65" charset="-122"/>
              </a:defRPr>
            </a:lvl1pPr>
            <a:lvl2pPr marL="742950" indent="-285750" eaLnBrk="0" hangingPunct="0">
              <a:defRPr sz="2800" b="1">
                <a:solidFill>
                  <a:srgbClr val="0078CA"/>
                </a:solidFill>
                <a:latin typeface="Arial" charset="0"/>
                <a:ea typeface="宋体-方正超大字符集" pitchFamily="65" charset="-122"/>
              </a:defRPr>
            </a:lvl2pPr>
            <a:lvl3pPr marL="1143000" indent="-228600" eaLnBrk="0" hangingPunct="0">
              <a:defRPr sz="2800" b="1">
                <a:solidFill>
                  <a:srgbClr val="0078CA"/>
                </a:solidFill>
                <a:latin typeface="Arial" charset="0"/>
                <a:ea typeface="宋体-方正超大字符集" pitchFamily="65" charset="-122"/>
              </a:defRPr>
            </a:lvl3pPr>
            <a:lvl4pPr marL="1600200" indent="-228600" eaLnBrk="0" hangingPunct="0">
              <a:defRPr sz="2800" b="1">
                <a:solidFill>
                  <a:srgbClr val="0078CA"/>
                </a:solidFill>
                <a:latin typeface="Arial" charset="0"/>
                <a:ea typeface="宋体-方正超大字符集" pitchFamily="65" charset="-122"/>
              </a:defRPr>
            </a:lvl4pPr>
            <a:lvl5pPr marL="2057400" indent="-228600" eaLnBrk="0" hangingPunct="0">
              <a:defRPr sz="2800" b="1">
                <a:solidFill>
                  <a:srgbClr val="0078CA"/>
                </a:solidFill>
                <a:latin typeface="Arial" charset="0"/>
                <a:ea typeface="宋体-方正超大字符集" pitchFamily="65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charset="0"/>
                <a:ea typeface="宋体-方正超大字符集" pitchFamily="65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charset="0"/>
                <a:ea typeface="宋体-方正超大字符集" pitchFamily="65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charset="0"/>
                <a:ea typeface="宋体-方正超大字符集" pitchFamily="65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charset="0"/>
                <a:ea typeface="宋体-方正超大字符集" pitchFamily="65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endParaRPr kumimoji="1" lang="en-US" altLang="zh-CN" sz="2400" b="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28699" name="Rectangle 2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589963" y="6400800"/>
            <a:ext cx="554037" cy="171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000">
                <a:solidFill>
                  <a:schemeClr val="bg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r>
              <a:rPr lang="en-US" altLang="zh-CN"/>
              <a:t>1A.</a:t>
            </a:r>
            <a:fld id="{0AEF0D5B-9AB3-40CF-B0E8-A7CCBA77C36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278" r:id="rId1"/>
    <p:sldLayoutId id="2147487255" r:id="rId2"/>
    <p:sldLayoutId id="2147487256" r:id="rId3"/>
    <p:sldLayoutId id="2147487257" r:id="rId4"/>
    <p:sldLayoutId id="2147487258" r:id="rId5"/>
    <p:sldLayoutId id="2147487259" r:id="rId6"/>
    <p:sldLayoutId id="2147487260" r:id="rId7"/>
    <p:sldLayoutId id="2147487261" r:id="rId8"/>
    <p:sldLayoutId id="2147487262" r:id="rId9"/>
    <p:sldLayoutId id="2147487263" r:id="rId10"/>
    <p:sldLayoutId id="2147487264" r:id="rId11"/>
    <p:sldLayoutId id="2147487265" r:id="rId12"/>
    <p:sldLayoutId id="2147487266" r:id="rId13"/>
    <p:sldLayoutId id="2147487267" r:id="rId14"/>
  </p:sldLayoutIdLst>
  <p:transition spd="med">
    <p:pull dir="ld"/>
  </p:transition>
  <p:hf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8CBE0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8CBE00"/>
          </a:solidFill>
          <a:latin typeface="Arial" charset="0"/>
          <a:cs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8CBE00"/>
          </a:solidFill>
          <a:latin typeface="Arial" charset="0"/>
          <a:cs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8CBE00"/>
          </a:solidFill>
          <a:latin typeface="Arial" charset="0"/>
          <a:cs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8CBE00"/>
          </a:solidFill>
          <a:latin typeface="Arial" charset="0"/>
          <a:cs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 b="1">
          <a:solidFill>
            <a:srgbClr val="8CBE00"/>
          </a:solidFill>
          <a:latin typeface="Arial" charset="0"/>
          <a:cs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 b="1">
          <a:solidFill>
            <a:srgbClr val="8CBE00"/>
          </a:solidFill>
          <a:latin typeface="Arial" charset="0"/>
          <a:cs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 b="1">
          <a:solidFill>
            <a:srgbClr val="8CBE00"/>
          </a:solidFill>
          <a:latin typeface="Arial" charset="0"/>
          <a:cs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 b="1">
          <a:solidFill>
            <a:srgbClr val="8CBE00"/>
          </a:solidFill>
          <a:latin typeface="Arial" charset="0"/>
          <a:cs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defRPr sz="2600">
          <a:solidFill>
            <a:srgbClr val="0078CA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400">
          <a:solidFill>
            <a:srgbClr val="0078CA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200">
          <a:solidFill>
            <a:srgbClr val="0078CA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Tahoma" pitchFamily="34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Tahoma" pitchFamily="34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Tahoma" pitchFamily="34" charset="0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Tahoma" pitchFamily="34" charset="0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Tahoma" pitchFamily="34" charset="0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Tahoma" pitchFamily="34" charset="0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Line 2"/>
          <p:cNvSpPr>
            <a:spLocks noChangeShapeType="1"/>
          </p:cNvSpPr>
          <p:nvPr userDrawn="1"/>
        </p:nvSpPr>
        <p:spPr bwMode="auto">
          <a:xfrm>
            <a:off x="1588" y="0"/>
            <a:ext cx="9142412" cy="0"/>
          </a:xfrm>
          <a:prstGeom prst="line">
            <a:avLst/>
          </a:prstGeom>
          <a:noFill/>
          <a:ln w="57150" cmpd="thickThin">
            <a:solidFill>
              <a:srgbClr val="990033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051" name="Line 3"/>
          <p:cNvSpPr>
            <a:spLocks noChangeShapeType="1"/>
          </p:cNvSpPr>
          <p:nvPr userDrawn="1"/>
        </p:nvSpPr>
        <p:spPr bwMode="auto">
          <a:xfrm>
            <a:off x="0" y="0"/>
            <a:ext cx="0" cy="6854825"/>
          </a:xfrm>
          <a:prstGeom prst="line">
            <a:avLst/>
          </a:prstGeom>
          <a:noFill/>
          <a:ln w="57150" cmpd="thickThin">
            <a:solidFill>
              <a:srgbClr val="990033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052" name="Line 4"/>
          <p:cNvSpPr>
            <a:spLocks noChangeShapeType="1"/>
          </p:cNvSpPr>
          <p:nvPr userDrawn="1"/>
        </p:nvSpPr>
        <p:spPr bwMode="auto">
          <a:xfrm>
            <a:off x="9142413" y="-4763"/>
            <a:ext cx="0" cy="6854826"/>
          </a:xfrm>
          <a:prstGeom prst="line">
            <a:avLst/>
          </a:prstGeom>
          <a:noFill/>
          <a:ln w="57150" cmpd="thinThick">
            <a:solidFill>
              <a:srgbClr val="990033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053" name="Line 5"/>
          <p:cNvSpPr>
            <a:spLocks noChangeShapeType="1"/>
          </p:cNvSpPr>
          <p:nvPr userDrawn="1"/>
        </p:nvSpPr>
        <p:spPr bwMode="auto">
          <a:xfrm>
            <a:off x="-12700" y="6845300"/>
            <a:ext cx="9142413" cy="0"/>
          </a:xfrm>
          <a:prstGeom prst="line">
            <a:avLst/>
          </a:prstGeom>
          <a:noFill/>
          <a:ln w="57150" cmpd="thickThin">
            <a:solidFill>
              <a:srgbClr val="990033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75674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589963" y="6496050"/>
            <a:ext cx="554037" cy="171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000">
                <a:solidFill>
                  <a:schemeClr val="bg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r>
              <a:rPr lang="en-US" altLang="zh-CN"/>
              <a:t>1A.</a:t>
            </a:r>
            <a:fld id="{5AAC055B-541B-498A-B4D7-0FFB33319D5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279" r:id="rId1"/>
    <p:sldLayoutId id="2147487268" r:id="rId2"/>
    <p:sldLayoutId id="2147487269" r:id="rId3"/>
    <p:sldLayoutId id="2147487270" r:id="rId4"/>
    <p:sldLayoutId id="2147487271" r:id="rId5"/>
    <p:sldLayoutId id="2147487272" r:id="rId6"/>
    <p:sldLayoutId id="2147487273" r:id="rId7"/>
    <p:sldLayoutId id="2147487274" r:id="rId8"/>
    <p:sldLayoutId id="2147487275" r:id="rId9"/>
    <p:sldLayoutId id="2147487276" r:id="rId10"/>
    <p:sldLayoutId id="2147487277" r:id="rId11"/>
  </p:sldLayoutIdLst>
  <p:transition spd="med">
    <p:pull dir="ld"/>
  </p:transition>
  <p:hf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8CBE0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8CBE00"/>
          </a:solidFill>
          <a:latin typeface="Arial" charset="0"/>
          <a:ea typeface="宋体" pitchFamily="2" charset="-122"/>
          <a:cs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8CBE00"/>
          </a:solidFill>
          <a:latin typeface="Arial" charset="0"/>
          <a:ea typeface="宋体" pitchFamily="2" charset="-122"/>
          <a:cs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8CBE00"/>
          </a:solidFill>
          <a:latin typeface="Arial" charset="0"/>
          <a:ea typeface="宋体" pitchFamily="2" charset="-122"/>
          <a:cs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8CBE00"/>
          </a:solidFill>
          <a:latin typeface="Arial" charset="0"/>
          <a:ea typeface="宋体" pitchFamily="2" charset="-122"/>
          <a:cs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 b="1">
          <a:solidFill>
            <a:srgbClr val="8CBE00"/>
          </a:solidFill>
          <a:latin typeface="Arial" charset="0"/>
          <a:ea typeface="宋体" pitchFamily="2" charset="-122"/>
          <a:cs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 b="1">
          <a:solidFill>
            <a:srgbClr val="8CBE00"/>
          </a:solidFill>
          <a:latin typeface="Arial" charset="0"/>
          <a:ea typeface="宋体" pitchFamily="2" charset="-122"/>
          <a:cs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 b="1">
          <a:solidFill>
            <a:srgbClr val="8CBE00"/>
          </a:solidFill>
          <a:latin typeface="Arial" charset="0"/>
          <a:ea typeface="宋体" pitchFamily="2" charset="-122"/>
          <a:cs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 b="1">
          <a:solidFill>
            <a:srgbClr val="8CBE00"/>
          </a:solidFill>
          <a:latin typeface="Arial" charset="0"/>
          <a:ea typeface="宋体" pitchFamily="2" charset="-122"/>
          <a:cs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defRPr sz="2600">
          <a:solidFill>
            <a:srgbClr val="0078CA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400">
          <a:solidFill>
            <a:srgbClr val="0078CA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200">
          <a:solidFill>
            <a:srgbClr val="0078CA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Tahoma" pitchFamily="34" charset="0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Tahoma" pitchFamily="34" charset="0"/>
          <a:ea typeface="+mn-ea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Tahoma" pitchFamily="34" charset="0"/>
          <a:ea typeface="+mn-ea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Tahoma" pitchFamily="34" charset="0"/>
          <a:ea typeface="+mn-ea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Tahoma" pitchFamily="34" charset="0"/>
          <a:ea typeface="+mn-ea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Tahoma" pitchFamily="34" charset="0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58775"/>
            <a:ext cx="7886700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/>
              <a:t>Click to edit Master title style</a:t>
            </a:r>
          </a:p>
        </p:txBody>
      </p:sp>
      <p:sp>
        <p:nvSpPr>
          <p:cNvPr id="307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230313"/>
            <a:ext cx="7886700" cy="4929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/>
              <a:t>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900" b="0">
                <a:solidFill>
                  <a:srgbClr val="FFFFFF"/>
                </a:solidFill>
                <a:latin typeface="Arial"/>
                <a:ea typeface="+mn-ea"/>
                <a:cs typeface="+mn-cs"/>
              </a:defRPr>
            </a:lvl1pPr>
          </a:lstStyle>
          <a:p>
            <a:pPr>
              <a:defRPr/>
            </a:pPr>
            <a:fld id="{C96F77EA-9692-4C12-90AE-39A905E71139}" type="datetimeFigureOut">
              <a:rPr lang="en-US"/>
              <a:pPr>
                <a:defRPr/>
              </a:pPr>
              <a:t>8/19/2020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900" b="0">
                <a:solidFill>
                  <a:srgbClr val="FFFFFF"/>
                </a:solidFill>
                <a:latin typeface="Arial"/>
                <a:ea typeface="+mn-ea"/>
                <a:cs typeface="+mn-cs"/>
              </a:defRPr>
            </a:lvl1pPr>
          </a:lstStyle>
          <a:p>
            <a:pPr>
              <a:defRPr/>
            </a:pPr>
            <a:fld id="{F6BD4E7D-B647-47D6-879E-BC08C7308C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280" r:id="rId1"/>
    <p:sldLayoutId id="2147487281" r:id="rId2"/>
    <p:sldLayoutId id="2147487282" r:id="rId3"/>
    <p:sldLayoutId id="2147487283" r:id="rId4"/>
    <p:sldLayoutId id="2147487284" r:id="rId5"/>
    <p:sldLayoutId id="2147487285" r:id="rId6"/>
    <p:sldLayoutId id="2147487286" r:id="rId7"/>
    <p:sldLayoutId id="2147487287" r:id="rId8"/>
    <p:sldLayoutId id="2147487288" r:id="rId9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2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2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3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4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6" Type="http://schemas.openxmlformats.org/officeDocument/2006/relationships/image" Target="../media/image40.png"/><Relationship Id="rId11" Type="http://schemas.openxmlformats.org/officeDocument/2006/relationships/image" Target="../media/image42.png"/><Relationship Id="rId5" Type="http://schemas.openxmlformats.org/officeDocument/2006/relationships/image" Target="../media/image39.png"/><Relationship Id="rId10" Type="http://schemas.openxmlformats.org/officeDocument/2006/relationships/image" Target="../media/image14.emf"/><Relationship Id="rId4" Type="http://schemas.openxmlformats.org/officeDocument/2006/relationships/image" Target="../media/image38.png"/><Relationship Id="rId9" Type="http://schemas.openxmlformats.org/officeDocument/2006/relationships/image" Target="../media/image1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Relationship Id="rId4" Type="http://schemas.openxmlformats.org/officeDocument/2006/relationships/image" Target="../media/image4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4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5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notesSlide" Target="../notesSlides/notesSlide18.xml"/><Relationship Id="rId7" Type="http://schemas.openxmlformats.org/officeDocument/2006/relationships/image" Target="../media/image5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Relationship Id="rId9" Type="http://schemas.openxmlformats.org/officeDocument/2006/relationships/image" Target="../media/image5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Relationship Id="rId4" Type="http://schemas.openxmlformats.org/officeDocument/2006/relationships/image" Target="../media/image6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Relationship Id="rId4" Type="http://schemas.openxmlformats.org/officeDocument/2006/relationships/image" Target="../media/image61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wss.cee.wisc.edu/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notesSlide" Target="../notesSlides/notesSlide5.xml"/><Relationship Id="rId7" Type="http://schemas.openxmlformats.org/officeDocument/2006/relationships/diagramColors" Target="../diagrams/colors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notesSlide" Target="../notesSlides/notesSlide6.xml"/><Relationship Id="rId7" Type="http://schemas.openxmlformats.org/officeDocument/2006/relationships/diagramQuickStyle" Target="../diagrams/quickStyl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9.emf"/><Relationship Id="rId9" Type="http://schemas.microsoft.com/office/2007/relationships/diagramDrawing" Target="../diagrams/drawing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emf"/><Relationship Id="rId13" Type="http://schemas.openxmlformats.org/officeDocument/2006/relationships/image" Target="../media/image160.pn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13.jpeg"/><Relationship Id="rId12" Type="http://schemas.openxmlformats.org/officeDocument/2006/relationships/image" Target="../media/image15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image" Target="../media/image12.jpeg"/><Relationship Id="rId11" Type="http://schemas.openxmlformats.org/officeDocument/2006/relationships/image" Target="../media/image16.png"/><Relationship Id="rId5" Type="http://schemas.openxmlformats.org/officeDocument/2006/relationships/image" Target="../media/image11.wmf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4" Type="http://schemas.openxmlformats.org/officeDocument/2006/relationships/image" Target="../media/image10.jpeg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ctrTitle"/>
          </p:nvPr>
        </p:nvSpPr>
        <p:spPr>
          <a:xfrm>
            <a:off x="0" y="1384857"/>
            <a:ext cx="9144000" cy="1524000"/>
          </a:xfrm>
        </p:spPr>
        <p:txBody>
          <a:bodyPr/>
          <a:lstStyle/>
          <a:p>
            <a:pPr eaLnBrk="1" hangingPunct="1"/>
            <a:r>
              <a:rPr lang="en-US" altLang="zh-CN" sz="3600" b="1" dirty="0">
                <a:ea typeface="宋体" pitchFamily="2" charset="-122"/>
              </a:rPr>
              <a:t>Water sharing policies for drought conditions to inform Grand Ethiopian Renaissance Dam operations</a:t>
            </a:r>
          </a:p>
        </p:txBody>
      </p:sp>
      <p:sp>
        <p:nvSpPr>
          <p:cNvPr id="9" name="矩形 1">
            <a:extLst>
              <a:ext uri="{FF2B5EF4-FFF2-40B4-BE49-F238E27FC236}">
                <a16:creationId xmlns:a16="http://schemas.microsoft.com/office/drawing/2014/main" id="{76C79E55-2DE9-48FC-B557-738B82D642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" y="3581400"/>
            <a:ext cx="9143999" cy="1112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2400" i="1" dirty="0">
                <a:solidFill>
                  <a:srgbClr val="002060"/>
                </a:solidFill>
                <a:latin typeface="Times New Roman" pitchFamily="18" charset="0"/>
                <a:ea typeface="微软雅黑" pitchFamily="34" charset="-122"/>
              </a:rPr>
              <a:t>Guang Yang, Paul Block</a:t>
            </a:r>
          </a:p>
          <a:p>
            <a:pPr algn="ctr">
              <a:lnSpc>
                <a:spcPct val="150000"/>
              </a:lnSpc>
            </a:pPr>
            <a:r>
              <a:rPr lang="en-US" altLang="zh-CN" sz="2000" b="0" dirty="0">
                <a:solidFill>
                  <a:srgbClr val="C00000"/>
                </a:solidFill>
              </a:rPr>
              <a:t>University of Wisconsin-Madison, USA</a:t>
            </a:r>
          </a:p>
        </p:txBody>
      </p:sp>
      <p:sp>
        <p:nvSpPr>
          <p:cNvPr id="5" name="矩形 1">
            <a:extLst>
              <a:ext uri="{FF2B5EF4-FFF2-40B4-BE49-F238E27FC236}">
                <a16:creationId xmlns:a16="http://schemas.microsoft.com/office/drawing/2014/main" id="{BC0F9F83-0E1D-443C-B33D-B735B3D3E6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4800600"/>
            <a:ext cx="9144000" cy="3367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0" indent="0" algn="ctr" defTabSz="685800" rtl="0" eaLnBrk="0" fontAlgn="base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buClrTx/>
              <a:buSzTx/>
            </a:pPr>
            <a:r>
              <a:rPr lang="en-US" altLang="zh-CN" sz="2400" b="0" dirty="0">
                <a:solidFill>
                  <a:srgbClr val="002060"/>
                </a:solidFill>
                <a:latin typeface="Times New Roman" pitchFamily="18" charset="0"/>
                <a:ea typeface="微软雅黑" pitchFamily="34" charset="-122"/>
              </a:rPr>
              <a:t>2020 International Conference on the Nile and Grand Ethiopian Renaissance Dam: Science, Conflict Resolution and Cooperation</a:t>
            </a:r>
          </a:p>
          <a:p>
            <a:pPr eaLnBrk="1" hangingPunct="1">
              <a:buClrTx/>
              <a:buSzTx/>
            </a:pPr>
            <a:r>
              <a:rPr lang="en-US" altLang="zh-CN" sz="2400" b="0" dirty="0">
                <a:solidFill>
                  <a:srgbClr val="002060"/>
                </a:solidFill>
                <a:latin typeface="Times New Roman" pitchFamily="18" charset="0"/>
                <a:ea typeface="微软雅黑" pitchFamily="34" charset="-122"/>
              </a:rPr>
              <a:t>August 21, 2020</a:t>
            </a:r>
          </a:p>
          <a:p>
            <a:pPr eaLnBrk="1" hangingPunct="1">
              <a:buClrTx/>
              <a:buSzTx/>
            </a:pPr>
            <a:endParaRPr lang="en-US" altLang="zh-CN" sz="2400" b="0" dirty="0">
              <a:solidFill>
                <a:srgbClr val="002060"/>
              </a:solidFill>
              <a:latin typeface="Times New Roman" pitchFamily="18" charset="0"/>
              <a:ea typeface="微软雅黑" pitchFamily="34" charset="-122"/>
            </a:endParaRPr>
          </a:p>
          <a:p>
            <a:pPr eaLnBrk="1" hangingPunct="1">
              <a:buClrTx/>
              <a:buSzTx/>
            </a:pPr>
            <a:endParaRPr lang="en-US" altLang="zh-CN" sz="2400" b="0" dirty="0">
              <a:solidFill>
                <a:srgbClr val="002060"/>
              </a:solidFill>
              <a:latin typeface="Times New Roman" pitchFamily="18" charset="0"/>
              <a:ea typeface="微软雅黑" pitchFamily="34" charset="-122"/>
            </a:endParaRPr>
          </a:p>
          <a:p>
            <a:pPr eaLnBrk="1" hangingPunct="1">
              <a:buClrTx/>
              <a:buSzTx/>
            </a:pPr>
            <a:endParaRPr lang="en-US" altLang="zh-CN" sz="2400" b="0" dirty="0">
              <a:solidFill>
                <a:srgbClr val="002060"/>
              </a:solidFill>
              <a:latin typeface="Times New Roman" pitchFamily="18" charset="0"/>
              <a:ea typeface="微软雅黑" pitchFamily="34" charset="-122"/>
            </a:endParaRPr>
          </a:p>
          <a:p>
            <a:pPr eaLnBrk="1" hangingPunct="1">
              <a:buClrTx/>
              <a:buSzTx/>
            </a:pPr>
            <a:endParaRPr lang="en-US" altLang="zh-CN" sz="2400" b="0" dirty="0">
              <a:solidFill>
                <a:srgbClr val="002060"/>
              </a:solidFill>
              <a:latin typeface="Times New Roman" pitchFamily="18" charset="0"/>
              <a:ea typeface="微软雅黑" pitchFamily="34" charset="-122"/>
            </a:endParaRPr>
          </a:p>
          <a:p>
            <a:pPr eaLnBrk="1" hangingPunct="1">
              <a:buClrTx/>
              <a:buSzTx/>
            </a:pPr>
            <a:r>
              <a:rPr lang="en-US" altLang="zh-CN" sz="2400" b="0" dirty="0">
                <a:solidFill>
                  <a:srgbClr val="002060"/>
                </a:solidFill>
                <a:latin typeface="Times New Roman" pitchFamily="18" charset="0"/>
                <a:ea typeface="微软雅黑" pitchFamily="34" charset="-122"/>
              </a:rPr>
              <a:t> University of Wisconsin-Madison</a:t>
            </a:r>
            <a:endParaRPr lang="zh-CN" altLang="en-US" sz="1600" b="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标题 5"/>
          <p:cNvSpPr>
            <a:spLocks noGrp="1"/>
          </p:cNvSpPr>
          <p:nvPr>
            <p:ph type="title"/>
          </p:nvPr>
        </p:nvSpPr>
        <p:spPr>
          <a:xfrm>
            <a:off x="685800" y="381000"/>
            <a:ext cx="8458200" cy="487363"/>
          </a:xfrm>
        </p:spPr>
        <p:txBody>
          <a:bodyPr/>
          <a:lstStyle/>
          <a:p>
            <a:r>
              <a:rPr lang="en-US" altLang="zh-CN" sz="2600" dirty="0">
                <a:ea typeface="宋体" pitchFamily="2" charset="-122"/>
              </a:rPr>
              <a:t>GERD reservoir operating rules optimization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2465BC27-620D-433C-BF75-C26398E24EAC}"/>
              </a:ext>
            </a:extLst>
          </p:cNvPr>
          <p:cNvSpPr/>
          <p:nvPr/>
        </p:nvSpPr>
        <p:spPr>
          <a:xfrm>
            <a:off x="762000" y="990600"/>
            <a:ext cx="8077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Boxplots and values of annual reservoir water release and storage</a:t>
            </a:r>
            <a:endParaRPr lang="en-US" sz="2000" dirty="0">
              <a:solidFill>
                <a:srgbClr val="002060"/>
              </a:solidFill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48A46903-E312-48ED-BCA2-EB455E5944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021" y="1359932"/>
            <a:ext cx="4500000" cy="2780511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625E8F19-3AB7-49A1-A0D7-535CD4FA735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05973" y="1390255"/>
            <a:ext cx="4500000" cy="2780511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AAB9F353-28D4-473F-8A33-E25A4EAEE60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021" y="4077489"/>
            <a:ext cx="4500000" cy="2780511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AB7AE039-A9A8-4C30-9143-BBEA039036E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97332" y="4077489"/>
            <a:ext cx="4500000" cy="2780511"/>
          </a:xfrm>
          <a:prstGeom prst="rect">
            <a:avLst/>
          </a:prstGeom>
        </p:spPr>
      </p:pic>
      <p:sp>
        <p:nvSpPr>
          <p:cNvPr id="3" name="箭头: 上下 2">
            <a:extLst>
              <a:ext uri="{FF2B5EF4-FFF2-40B4-BE49-F238E27FC236}">
                <a16:creationId xmlns:a16="http://schemas.microsoft.com/office/drawing/2014/main" id="{5AE3F512-3BC7-45C8-AD2B-2C45F7A1175F}"/>
              </a:ext>
            </a:extLst>
          </p:cNvPr>
          <p:cNvSpPr/>
          <p:nvPr/>
        </p:nvSpPr>
        <p:spPr bwMode="auto">
          <a:xfrm>
            <a:off x="1433736" y="3616557"/>
            <a:ext cx="426169" cy="836343"/>
          </a:xfrm>
          <a:prstGeom prst="upDownArrow">
            <a:avLst/>
          </a:prstGeom>
          <a:ln>
            <a:solidFill>
              <a:srgbClr val="C00000"/>
            </a:solidFill>
            <a:headEnd type="none" w="med" len="med"/>
            <a:tailEnd type="none" w="med" len="med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342900" marR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None/>
              <a:tabLst/>
            </a:pPr>
            <a:endParaRPr kumimoji="0" lang="en-US" sz="2800" b="1" i="0" u="none" strike="noStrike" cap="none" normalizeH="0" baseline="0">
              <a:ln>
                <a:noFill/>
              </a:ln>
              <a:solidFill>
                <a:srgbClr val="0078CA"/>
              </a:solidFill>
              <a:effectLst/>
              <a:latin typeface="Arial" charset="0"/>
              <a:ea typeface="宋体-方正超大字符集" pitchFamily="65" charset="-122"/>
              <a:cs typeface="Arial" charset="0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DDBC36AB-3F90-46B3-89B1-956AB29444A0}"/>
              </a:ext>
            </a:extLst>
          </p:cNvPr>
          <p:cNvSpPr txBox="1"/>
          <p:nvPr/>
        </p:nvSpPr>
        <p:spPr>
          <a:xfrm>
            <a:off x="1868546" y="4198696"/>
            <a:ext cx="3124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C00000"/>
                </a:solidFill>
              </a:rPr>
              <a:t>Trade-off, risk sharing!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80013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2465BC27-620D-433C-BF75-C26398E24EAC}"/>
              </a:ext>
            </a:extLst>
          </p:cNvPr>
          <p:cNvSpPr/>
          <p:nvPr/>
        </p:nvSpPr>
        <p:spPr>
          <a:xfrm>
            <a:off x="762000" y="990600"/>
            <a:ext cx="8077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Increased power generation output (maximizing mean output) over other reservoir operating rules</a:t>
            </a:r>
            <a:endParaRPr lang="en-US" sz="2000" dirty="0">
              <a:solidFill>
                <a:srgbClr val="002060"/>
              </a:solidFill>
            </a:endParaRPr>
          </a:p>
        </p:txBody>
      </p:sp>
      <p:pic>
        <p:nvPicPr>
          <p:cNvPr id="7" name="图片 6" descr="图片包含 游戏机&#10;&#10;描述已自动生成">
            <a:extLst>
              <a:ext uri="{FF2B5EF4-FFF2-40B4-BE49-F238E27FC236}">
                <a16:creationId xmlns:a16="http://schemas.microsoft.com/office/drawing/2014/main" id="{E42EE5DC-5406-4FE2-B07B-E0A2384B2F7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75" y="1655981"/>
            <a:ext cx="7924800" cy="4046812"/>
          </a:xfrm>
          <a:prstGeom prst="rect">
            <a:avLst/>
          </a:prstGeom>
        </p:spPr>
      </p:pic>
      <p:sp>
        <p:nvSpPr>
          <p:cNvPr id="6" name="标题 5">
            <a:extLst>
              <a:ext uri="{FF2B5EF4-FFF2-40B4-BE49-F238E27FC236}">
                <a16:creationId xmlns:a16="http://schemas.microsoft.com/office/drawing/2014/main" id="{6090C9B7-B558-4827-86FB-3AEA83B91D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381000"/>
            <a:ext cx="8458200" cy="487363"/>
          </a:xfrm>
        </p:spPr>
        <p:txBody>
          <a:bodyPr/>
          <a:lstStyle/>
          <a:p>
            <a:r>
              <a:rPr lang="en-US" altLang="zh-CN" sz="2600" dirty="0">
                <a:ea typeface="宋体" pitchFamily="2" charset="-122"/>
              </a:rPr>
              <a:t>GERD reservoir operating rules optimization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80276F97-BA13-48F5-8E42-D0D54E99AE81}"/>
              </a:ext>
            </a:extLst>
          </p:cNvPr>
          <p:cNvSpPr txBox="1"/>
          <p:nvPr/>
        </p:nvSpPr>
        <p:spPr>
          <a:xfrm>
            <a:off x="762000" y="5894109"/>
            <a:ext cx="8001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dirty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+mn-cs"/>
              </a:rPr>
              <a:t>Power-generation-oriented</a:t>
            </a:r>
            <a:r>
              <a:rPr lang="en-US" altLang="zh-CN" sz="2000" dirty="0">
                <a:solidFill>
                  <a:srgbClr val="00206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+mn-cs"/>
              </a:rPr>
              <a:t> GERD operating rules increase</a:t>
            </a:r>
            <a:r>
              <a:rPr lang="en-US" altLang="zh-CN" sz="2000" dirty="0">
                <a:solidFill>
                  <a:srgbClr val="00206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 power generation </a:t>
            </a:r>
            <a:r>
              <a:rPr lang="en-US" altLang="zh-CN" sz="2000" dirty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mainly in wet years </a:t>
            </a:r>
            <a:r>
              <a:rPr lang="en-US" altLang="zh-CN" sz="2000" dirty="0">
                <a:solidFill>
                  <a:srgbClr val="00206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by </a:t>
            </a:r>
            <a:r>
              <a:rPr lang="en-US" altLang="zh-CN" sz="2000" dirty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decreasing the water release in dry years </a:t>
            </a:r>
            <a:r>
              <a:rPr lang="en-US" altLang="zh-CN" sz="2000" dirty="0">
                <a:solidFill>
                  <a:srgbClr val="00206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to ensure high water level.</a:t>
            </a:r>
            <a:endParaRPr lang="en-US" sz="2000" dirty="0">
              <a:solidFill>
                <a:srgbClr val="00206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83676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2465BC27-620D-433C-BF75-C26398E24EAC}"/>
              </a:ext>
            </a:extLst>
          </p:cNvPr>
          <p:cNvSpPr/>
          <p:nvPr/>
        </p:nvSpPr>
        <p:spPr>
          <a:xfrm>
            <a:off x="762000" y="990600"/>
            <a:ext cx="8458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Kernel distribution of annual reservoir inflow (Qin) and water release (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Qout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)  </a:t>
            </a:r>
            <a:endParaRPr lang="en-US" sz="2000" dirty="0">
              <a:solidFill>
                <a:srgbClr val="002060"/>
              </a:solidFill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2E89CC80-760D-466C-B8F6-DA94E6969E8C}"/>
              </a:ext>
            </a:extLst>
          </p:cNvPr>
          <p:cNvPicPr/>
          <p:nvPr/>
        </p:nvPicPr>
        <p:blipFill rotWithShape="1">
          <a:blip r:embed="rId4"/>
          <a:srcRect l="3264" r="7482"/>
          <a:stretch/>
        </p:blipFill>
        <p:spPr bwMode="auto">
          <a:xfrm>
            <a:off x="0" y="1371600"/>
            <a:ext cx="3059430" cy="212153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4B02343D-7D78-4528-962F-374B5B1EE038}"/>
              </a:ext>
            </a:extLst>
          </p:cNvPr>
          <p:cNvPicPr/>
          <p:nvPr/>
        </p:nvPicPr>
        <p:blipFill rotWithShape="1">
          <a:blip r:embed="rId5"/>
          <a:srcRect l="3264" r="7808"/>
          <a:stretch/>
        </p:blipFill>
        <p:spPr bwMode="auto">
          <a:xfrm>
            <a:off x="3025142" y="1371600"/>
            <a:ext cx="3059430" cy="212915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9278531E-F3C2-4791-B673-546CF8EFEFA4}"/>
              </a:ext>
            </a:extLst>
          </p:cNvPr>
          <p:cNvPicPr/>
          <p:nvPr/>
        </p:nvPicPr>
        <p:blipFill rotWithShape="1">
          <a:blip r:embed="rId6"/>
          <a:srcRect l="3264" r="7482"/>
          <a:stretch/>
        </p:blipFill>
        <p:spPr bwMode="auto">
          <a:xfrm>
            <a:off x="6090071" y="1384955"/>
            <a:ext cx="3059430" cy="212153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DC11B40C-3124-4A6D-9342-B5A59A0D46E7}"/>
              </a:ext>
            </a:extLst>
          </p:cNvPr>
          <p:cNvPicPr/>
          <p:nvPr/>
        </p:nvPicPr>
        <p:blipFill rotWithShape="1">
          <a:blip r:embed="rId7"/>
          <a:srcRect l="3264" r="7482"/>
          <a:stretch/>
        </p:blipFill>
        <p:spPr bwMode="auto">
          <a:xfrm>
            <a:off x="9820" y="3726122"/>
            <a:ext cx="3059430" cy="212153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1CFB369E-781B-42ED-B75F-3BF2907248AF}"/>
              </a:ext>
            </a:extLst>
          </p:cNvPr>
          <p:cNvPicPr/>
          <p:nvPr/>
        </p:nvPicPr>
        <p:blipFill rotWithShape="1">
          <a:blip r:embed="rId8"/>
          <a:srcRect l="3427" r="7483"/>
          <a:stretch/>
        </p:blipFill>
        <p:spPr bwMode="auto">
          <a:xfrm>
            <a:off x="3069250" y="3739477"/>
            <a:ext cx="3059430" cy="212534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B03587A8-807F-4ACC-A27C-FC0EA1999F19}"/>
              </a:ext>
            </a:extLst>
          </p:cNvPr>
          <p:cNvPicPr/>
          <p:nvPr/>
        </p:nvPicPr>
        <p:blipFill rotWithShape="1">
          <a:blip r:embed="rId9"/>
          <a:srcRect l="3753" r="7646"/>
          <a:stretch/>
        </p:blipFill>
        <p:spPr bwMode="auto">
          <a:xfrm>
            <a:off x="6084572" y="3741402"/>
            <a:ext cx="3059430" cy="21367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标题 5">
            <a:extLst>
              <a:ext uri="{FF2B5EF4-FFF2-40B4-BE49-F238E27FC236}">
                <a16:creationId xmlns:a16="http://schemas.microsoft.com/office/drawing/2014/main" id="{650F24FE-9760-451D-B4EA-01CD9BA19C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381000"/>
            <a:ext cx="8458200" cy="487363"/>
          </a:xfrm>
        </p:spPr>
        <p:txBody>
          <a:bodyPr/>
          <a:lstStyle/>
          <a:p>
            <a:r>
              <a:rPr lang="en-US" altLang="zh-CN" sz="2600" dirty="0">
                <a:ea typeface="宋体" pitchFamily="2" charset="-122"/>
              </a:rPr>
              <a:t>GERD reservoir operating rules optimization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B1B6E26F-734F-44A0-88A5-44EA9FEA9E55}"/>
              </a:ext>
            </a:extLst>
          </p:cNvPr>
          <p:cNvSpPr txBox="1"/>
          <p:nvPr/>
        </p:nvSpPr>
        <p:spPr>
          <a:xfrm>
            <a:off x="609600" y="5900175"/>
            <a:ext cx="84582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dirty="0">
                <a:solidFill>
                  <a:srgbClr val="00206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+mn-cs"/>
              </a:rPr>
              <a:t>The relationship between distributions of the </a:t>
            </a:r>
            <a:r>
              <a:rPr lang="en-US" altLang="zh-CN" sz="2000" dirty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+mn-cs"/>
              </a:rPr>
              <a:t>GERD annual inflow </a:t>
            </a:r>
            <a:r>
              <a:rPr lang="en-US" altLang="zh-CN" sz="2000" dirty="0">
                <a:solidFill>
                  <a:srgbClr val="00206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+mn-cs"/>
              </a:rPr>
              <a:t>and </a:t>
            </a:r>
            <a:r>
              <a:rPr lang="en-US" altLang="zh-CN" sz="2000" dirty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+mn-cs"/>
              </a:rPr>
              <a:t>water release </a:t>
            </a:r>
            <a:r>
              <a:rPr lang="en-US" altLang="zh-CN" sz="2000" dirty="0">
                <a:solidFill>
                  <a:srgbClr val="00206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+mn-cs"/>
              </a:rPr>
              <a:t>can be used to balance the </a:t>
            </a:r>
            <a:r>
              <a:rPr lang="en-US" altLang="zh-CN" sz="2000" dirty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+mn-cs"/>
              </a:rPr>
              <a:t>GERD power generation </a:t>
            </a:r>
            <a:r>
              <a:rPr lang="en-US" altLang="zh-CN" sz="2000" dirty="0">
                <a:solidFill>
                  <a:srgbClr val="00206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+mn-cs"/>
              </a:rPr>
              <a:t>and </a:t>
            </a:r>
            <a:r>
              <a:rPr lang="en-US" altLang="zh-CN" sz="2000" dirty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+mn-cs"/>
              </a:rPr>
              <a:t>downstream drought mitigation</a:t>
            </a:r>
            <a:r>
              <a:rPr lang="en-US" altLang="zh-CN" sz="2000" dirty="0">
                <a:solidFill>
                  <a:srgbClr val="00206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+mn-cs"/>
              </a:rPr>
              <a:t>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83510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2465BC27-620D-433C-BF75-C26398E24EAC}"/>
              </a:ext>
            </a:extLst>
          </p:cNvPr>
          <p:cNvSpPr/>
          <p:nvPr/>
        </p:nvSpPr>
        <p:spPr>
          <a:xfrm>
            <a:off x="732406" y="979381"/>
            <a:ext cx="8458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Relationship between annual reservoir inflow (Qin) and water release (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Qout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)  </a:t>
            </a:r>
            <a:endParaRPr lang="en-US" sz="2000" dirty="0">
              <a:solidFill>
                <a:srgbClr val="002060"/>
              </a:solidFill>
            </a:endParaRPr>
          </a:p>
        </p:txBody>
      </p:sp>
      <p:pic>
        <p:nvPicPr>
          <p:cNvPr id="24" name="图片 23" descr="手机屏幕截图&#10;&#10;描述已自动生成">
            <a:extLst>
              <a:ext uri="{FF2B5EF4-FFF2-40B4-BE49-F238E27FC236}">
                <a16:creationId xmlns:a16="http://schemas.microsoft.com/office/drawing/2014/main" id="{5FFD154B-AAB0-44D4-AEC0-A1EB7F3D06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95" y="3643405"/>
            <a:ext cx="2988000" cy="2084587"/>
          </a:xfrm>
          <a:prstGeom prst="rect">
            <a:avLst/>
          </a:prstGeom>
        </p:spPr>
      </p:pic>
      <p:pic>
        <p:nvPicPr>
          <p:cNvPr id="26" name="图片 25" descr="地图的截图&#10;&#10;描述已自动生成">
            <a:extLst>
              <a:ext uri="{FF2B5EF4-FFF2-40B4-BE49-F238E27FC236}">
                <a16:creationId xmlns:a16="http://schemas.microsoft.com/office/drawing/2014/main" id="{2212C4A8-05AB-4431-BFE8-EF7FAF98463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95" y="1447800"/>
            <a:ext cx="2988000" cy="2084587"/>
          </a:xfrm>
          <a:prstGeom prst="rect">
            <a:avLst/>
          </a:prstGeom>
        </p:spPr>
      </p:pic>
      <p:pic>
        <p:nvPicPr>
          <p:cNvPr id="28" name="图片 27" descr="地图的截图&#10;&#10;描述已自动生成">
            <a:extLst>
              <a:ext uri="{FF2B5EF4-FFF2-40B4-BE49-F238E27FC236}">
                <a16:creationId xmlns:a16="http://schemas.microsoft.com/office/drawing/2014/main" id="{0C5D75E4-BD23-464D-BB21-694B43AEA79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2931" y="1447800"/>
            <a:ext cx="2988000" cy="2084587"/>
          </a:xfrm>
          <a:prstGeom prst="rect">
            <a:avLst/>
          </a:prstGeom>
        </p:spPr>
      </p:pic>
      <p:pic>
        <p:nvPicPr>
          <p:cNvPr id="30" name="图片 29" descr="地图的截图&#10;&#10;描述已自动生成">
            <a:extLst>
              <a:ext uri="{FF2B5EF4-FFF2-40B4-BE49-F238E27FC236}">
                <a16:creationId xmlns:a16="http://schemas.microsoft.com/office/drawing/2014/main" id="{FCD97959-6884-4291-B4C7-15205C4C5D4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4967" y="1447800"/>
            <a:ext cx="2988000" cy="2084587"/>
          </a:xfrm>
          <a:prstGeom prst="rect">
            <a:avLst/>
          </a:prstGeom>
        </p:spPr>
      </p:pic>
      <p:pic>
        <p:nvPicPr>
          <p:cNvPr id="16384" name="图片 16383" descr="地图的截图&#10;&#10;描述已自动生成">
            <a:extLst>
              <a:ext uri="{FF2B5EF4-FFF2-40B4-BE49-F238E27FC236}">
                <a16:creationId xmlns:a16="http://schemas.microsoft.com/office/drawing/2014/main" id="{30E81CE5-3D27-40D2-8664-DDF1621C31F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2931" y="3643405"/>
            <a:ext cx="2988000" cy="2084587"/>
          </a:xfrm>
          <a:prstGeom prst="rect">
            <a:avLst/>
          </a:prstGeom>
        </p:spPr>
      </p:pic>
      <p:pic>
        <p:nvPicPr>
          <p:cNvPr id="16387" name="图片 16386" descr="手机屏幕截图&#10;&#10;描述已自动生成">
            <a:extLst>
              <a:ext uri="{FF2B5EF4-FFF2-40B4-BE49-F238E27FC236}">
                <a16:creationId xmlns:a16="http://schemas.microsoft.com/office/drawing/2014/main" id="{81AD7E7F-2602-48B0-8D93-FADB034309A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4967" y="3643405"/>
            <a:ext cx="2988000" cy="2084587"/>
          </a:xfrm>
          <a:prstGeom prst="rect">
            <a:avLst/>
          </a:prstGeom>
        </p:spPr>
      </p:pic>
      <p:sp>
        <p:nvSpPr>
          <p:cNvPr id="11" name="标题 5">
            <a:extLst>
              <a:ext uri="{FF2B5EF4-FFF2-40B4-BE49-F238E27FC236}">
                <a16:creationId xmlns:a16="http://schemas.microsoft.com/office/drawing/2014/main" id="{9BFF2773-1A8F-48B8-9402-253E3BAF5C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381000"/>
            <a:ext cx="8458200" cy="487363"/>
          </a:xfrm>
        </p:spPr>
        <p:txBody>
          <a:bodyPr/>
          <a:lstStyle/>
          <a:p>
            <a:r>
              <a:rPr lang="en-US" altLang="zh-CN" sz="2600" dirty="0">
                <a:ea typeface="宋体" pitchFamily="2" charset="-122"/>
              </a:rPr>
              <a:t>GERD reservoir operating rules optimization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B5FCB4D2-BBC5-4F59-80A3-61152E994C0F}"/>
              </a:ext>
            </a:extLst>
          </p:cNvPr>
          <p:cNvSpPr txBox="1"/>
          <p:nvPr/>
        </p:nvSpPr>
        <p:spPr>
          <a:xfrm>
            <a:off x="609600" y="5900175"/>
            <a:ext cx="84582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dirty="0">
                <a:solidFill>
                  <a:srgbClr val="00206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+mn-cs"/>
              </a:rPr>
              <a:t>There is </a:t>
            </a:r>
            <a:r>
              <a:rPr lang="en-US" altLang="zh-CN" sz="2000" dirty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+mn-cs"/>
              </a:rPr>
              <a:t>evident relationship </a:t>
            </a:r>
            <a:r>
              <a:rPr lang="en-US" altLang="zh-CN" sz="2000" dirty="0">
                <a:solidFill>
                  <a:srgbClr val="00206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+mn-cs"/>
              </a:rPr>
              <a:t>between annual reservoir </a:t>
            </a:r>
            <a:r>
              <a:rPr lang="en-US" altLang="zh-CN" sz="2000" dirty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+mn-cs"/>
              </a:rPr>
              <a:t>inflow and water release</a:t>
            </a:r>
            <a:r>
              <a:rPr lang="en-US" altLang="zh-CN" sz="2000" dirty="0">
                <a:solidFill>
                  <a:srgbClr val="00206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+mn-cs"/>
              </a:rPr>
              <a:t>, which can be used to </a:t>
            </a:r>
            <a:r>
              <a:rPr lang="en-US" altLang="zh-CN" sz="2000" dirty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+mn-cs"/>
              </a:rPr>
              <a:t>derive water sharing policies</a:t>
            </a:r>
            <a:r>
              <a:rPr lang="en-US" altLang="zh-CN" sz="2000" dirty="0">
                <a:solidFill>
                  <a:srgbClr val="00206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+mn-cs"/>
              </a:rPr>
              <a:t>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39421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标题 5"/>
          <p:cNvSpPr>
            <a:spLocks noGrp="1"/>
          </p:cNvSpPr>
          <p:nvPr>
            <p:ph type="title"/>
          </p:nvPr>
        </p:nvSpPr>
        <p:spPr>
          <a:xfrm>
            <a:off x="685800" y="381000"/>
            <a:ext cx="8458200" cy="487363"/>
          </a:xfrm>
        </p:spPr>
        <p:txBody>
          <a:bodyPr/>
          <a:lstStyle/>
          <a:p>
            <a:r>
              <a:rPr lang="en-US" altLang="zh-CN" sz="2600" dirty="0">
                <a:ea typeface="宋体" pitchFamily="2" charset="-122"/>
              </a:rPr>
              <a:t>Water sharing policies for drought conditions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2465BC27-620D-433C-BF75-C26398E24EAC}"/>
              </a:ext>
            </a:extLst>
          </p:cNvPr>
          <p:cNvSpPr/>
          <p:nvPr/>
        </p:nvSpPr>
        <p:spPr>
          <a:xfrm>
            <a:off x="762000" y="901710"/>
            <a:ext cx="8001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Drought mitigation policy</a:t>
            </a:r>
            <a:endParaRPr lang="en-US" sz="2000" dirty="0">
              <a:solidFill>
                <a:srgbClr val="002060"/>
              </a:solidFill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AFE8077D-794E-48DB-8673-2AE2445F0E74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0" y="1271042"/>
            <a:ext cx="4800600" cy="296689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F387B7C8-C059-453D-9FD9-0BE14CB31D33}"/>
                  </a:ext>
                </a:extLst>
              </p:cNvPr>
              <p:cNvSpPr txBox="1"/>
              <p:nvPr/>
            </p:nvSpPr>
            <p:spPr>
              <a:xfrm>
                <a:off x="228600" y="3451258"/>
                <a:ext cx="4572000" cy="40652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2000" i="0">
                              <a:latin typeface="Cambria Math" panose="02040503050406030204" pitchFamily="18" charset="0"/>
                            </a:rPr>
                            <m:t>min</m:t>
                          </m:r>
                        </m:sup>
                      </m:sSubSup>
                      <m:r>
                        <a:rPr lang="en-US" sz="2000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000" i="0">
                          <a:latin typeface="Cambria Math" panose="02040503050406030204" pitchFamily="18" charset="0"/>
                        </a:rPr>
                        <m:t>⋅</m:t>
                      </m:r>
                      <m:sSubSup>
                        <m:sSubSup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  <m:sup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𝑖𝑛</m:t>
                          </m:r>
                        </m:sup>
                      </m:sSubSup>
                      <m:r>
                        <a:rPr lang="en-US" sz="2000" i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𝛽</m:t>
                      </m:r>
                      <m:r>
                        <a:rPr lang="en-US" sz="2000" i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US" sz="2000" i="0">
                          <a:latin typeface="Cambria Math" panose="02040503050406030204" pitchFamily="18" charset="0"/>
                        </a:rPr>
                        <m:t>⋅</m:t>
                      </m:r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𝑑</m:t>
                          </m:r>
                        </m:sub>
                      </m:sSub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F387B7C8-C059-453D-9FD9-0BE14CB31D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00" y="3451258"/>
                <a:ext cx="4572000" cy="406522"/>
              </a:xfrm>
              <a:prstGeom prst="rect">
                <a:avLst/>
              </a:prstGeom>
              <a:blipFill>
                <a:blip r:embed="rId5"/>
                <a:stretch>
                  <a:fillRect b="-104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图片 12">
            <a:extLst>
              <a:ext uri="{FF2B5EF4-FFF2-40B4-BE49-F238E27FC236}">
                <a16:creationId xmlns:a16="http://schemas.microsoft.com/office/drawing/2014/main" id="{54738B32-7927-4507-9F53-C2E5F91C77C0}"/>
              </a:ext>
            </a:extLst>
          </p:cNvPr>
          <p:cNvPicPr/>
          <p:nvPr/>
        </p:nvPicPr>
        <p:blipFill rotWithShape="1">
          <a:blip r:embed="rId6"/>
          <a:srcRect l="7905" r="7860"/>
          <a:stretch/>
        </p:blipFill>
        <p:spPr>
          <a:xfrm>
            <a:off x="4525652" y="1253236"/>
            <a:ext cx="4389748" cy="29847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1789DEA6-281C-457B-B5D4-B0A5D8EB6EE0}"/>
                  </a:ext>
                </a:extLst>
              </p:cNvPr>
              <p:cNvSpPr txBox="1"/>
              <p:nvPr/>
            </p:nvSpPr>
            <p:spPr>
              <a:xfrm>
                <a:off x="4800600" y="3488448"/>
                <a:ext cx="457200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smtClean="0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1789DEA6-281C-457B-B5D4-B0A5D8EB6E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0600" y="3488448"/>
                <a:ext cx="4572000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组合 33">
            <a:extLst>
              <a:ext uri="{FF2B5EF4-FFF2-40B4-BE49-F238E27FC236}">
                <a16:creationId xmlns:a16="http://schemas.microsoft.com/office/drawing/2014/main" id="{01311349-D28F-4F9E-85B4-581A663A16C5}"/>
              </a:ext>
            </a:extLst>
          </p:cNvPr>
          <p:cNvGrpSpPr>
            <a:grpSpLocks/>
          </p:cNvGrpSpPr>
          <p:nvPr/>
        </p:nvGrpSpPr>
        <p:grpSpPr bwMode="auto">
          <a:xfrm>
            <a:off x="457200" y="4402138"/>
            <a:ext cx="3452813" cy="2341562"/>
            <a:chOff x="12395203" y="6660348"/>
            <a:chExt cx="4093025" cy="2948394"/>
          </a:xfrm>
        </p:grpSpPr>
        <p:pic>
          <p:nvPicPr>
            <p:cNvPr id="11" name="Picture 40" descr="F:\杨光个人文件\科研之路\展示\武汉大学 第129期弘禹论坛\curses-tradeoffs-and-scalable-management-advancing-evolutionary-direct-policy-search-to-improve-water-reservoir-operations-9-638.jpg">
              <a:extLst>
                <a:ext uri="{FF2B5EF4-FFF2-40B4-BE49-F238E27FC236}">
                  <a16:creationId xmlns:a16="http://schemas.microsoft.com/office/drawing/2014/main" id="{955BB324-8489-4948-8F53-9A8EDA3729B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722225" y="6660348"/>
              <a:ext cx="3766003" cy="26265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" name="Text Box 13">
              <a:extLst>
                <a:ext uri="{FF2B5EF4-FFF2-40B4-BE49-F238E27FC236}">
                  <a16:creationId xmlns:a16="http://schemas.microsoft.com/office/drawing/2014/main" id="{C45898EF-3409-4B65-8A4B-22C9E8231AB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104661" y="9238944"/>
              <a:ext cx="2999669" cy="3697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49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 b="1" baseline="30000">
                  <a:solidFill>
                    <a:schemeClr val="bg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sz="2800" b="1" baseline="30000">
                  <a:solidFill>
                    <a:schemeClr val="bg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sz="2800" b="1" baseline="30000">
                  <a:solidFill>
                    <a:schemeClr val="bg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sz="2800" b="1" baseline="30000">
                  <a:solidFill>
                    <a:schemeClr val="bg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sz="2800" b="1" baseline="30000">
                  <a:solidFill>
                    <a:schemeClr val="bg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 baseline="30000">
                  <a:solidFill>
                    <a:schemeClr val="bg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 baseline="30000">
                  <a:solidFill>
                    <a:schemeClr val="bg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 baseline="30000">
                  <a:solidFill>
                    <a:schemeClr val="bg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 baseline="30000">
                  <a:solidFill>
                    <a:schemeClr val="bg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algn="ctr" eaLnBrk="1" hangingPunct="1">
                <a:defRPr/>
              </a:pPr>
              <a:r>
                <a:rPr lang="en-US" altLang="zh-CN" sz="1800" baseline="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omic Sans MS" pitchFamily="66" charset="0"/>
                  <a:cs typeface="Times New Roman" pitchFamily="18" charset="0"/>
                </a:rPr>
                <a:t>Reservoir storage, inflow</a:t>
              </a:r>
            </a:p>
          </p:txBody>
        </p:sp>
        <p:sp>
          <p:nvSpPr>
            <p:cNvPr id="15" name="Text Box 14">
              <a:extLst>
                <a:ext uri="{FF2B5EF4-FFF2-40B4-BE49-F238E27FC236}">
                  <a16:creationId xmlns:a16="http://schemas.microsoft.com/office/drawing/2014/main" id="{9322540E-3187-45E0-B55B-31B2A5FCF13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-5400000">
              <a:off x="11689542" y="7776622"/>
              <a:ext cx="1805302" cy="3939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49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/>
            <a:lstStyle>
              <a:lvl1pPr eaLnBrk="0" hangingPunct="0">
                <a:defRPr sz="2800" b="1">
                  <a:solidFill>
                    <a:srgbClr val="0078CA"/>
                  </a:solidFill>
                  <a:latin typeface="Arial" pitchFamily="34" charset="0"/>
                  <a:ea typeface="宋体-方正超大字符集" pitchFamily="65" charset="-122"/>
                </a:defRPr>
              </a:lvl1pPr>
              <a:lvl2pPr marL="742950" indent="-285750" eaLnBrk="0" hangingPunct="0">
                <a:defRPr sz="2800" b="1">
                  <a:solidFill>
                    <a:srgbClr val="0078CA"/>
                  </a:solidFill>
                  <a:latin typeface="Arial" pitchFamily="34" charset="0"/>
                  <a:ea typeface="宋体-方正超大字符集" pitchFamily="65" charset="-122"/>
                </a:defRPr>
              </a:lvl2pPr>
              <a:lvl3pPr marL="1143000" indent="-228600" eaLnBrk="0" hangingPunct="0">
                <a:defRPr sz="2800" b="1">
                  <a:solidFill>
                    <a:srgbClr val="0078CA"/>
                  </a:solidFill>
                  <a:latin typeface="Arial" pitchFamily="34" charset="0"/>
                  <a:ea typeface="宋体-方正超大字符集" pitchFamily="65" charset="-122"/>
                </a:defRPr>
              </a:lvl3pPr>
              <a:lvl4pPr marL="1600200" indent="-228600" eaLnBrk="0" hangingPunct="0">
                <a:defRPr sz="2800" b="1">
                  <a:solidFill>
                    <a:srgbClr val="0078CA"/>
                  </a:solidFill>
                  <a:latin typeface="Arial" pitchFamily="34" charset="0"/>
                  <a:ea typeface="宋体-方正超大字符集" pitchFamily="65" charset="-122"/>
                </a:defRPr>
              </a:lvl4pPr>
              <a:lvl5pPr marL="2057400" indent="-228600" eaLnBrk="0" hangingPunct="0">
                <a:defRPr sz="2800" b="1">
                  <a:solidFill>
                    <a:srgbClr val="0078CA"/>
                  </a:solidFill>
                  <a:latin typeface="Arial" pitchFamily="34" charset="0"/>
                  <a:ea typeface="宋体-方正超大字符集" pitchFamily="65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60000"/>
                <a:buFont typeface="Wingdings" pitchFamily="2" charset="2"/>
                <a:defRPr sz="2800" b="1">
                  <a:solidFill>
                    <a:srgbClr val="0078CA"/>
                  </a:solidFill>
                  <a:latin typeface="Arial" pitchFamily="34" charset="0"/>
                  <a:ea typeface="宋体-方正超大字符集" pitchFamily="65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60000"/>
                <a:buFont typeface="Wingdings" pitchFamily="2" charset="2"/>
                <a:defRPr sz="2800" b="1">
                  <a:solidFill>
                    <a:srgbClr val="0078CA"/>
                  </a:solidFill>
                  <a:latin typeface="Arial" pitchFamily="34" charset="0"/>
                  <a:ea typeface="宋体-方正超大字符集" pitchFamily="65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60000"/>
                <a:buFont typeface="Wingdings" pitchFamily="2" charset="2"/>
                <a:defRPr sz="2800" b="1">
                  <a:solidFill>
                    <a:srgbClr val="0078CA"/>
                  </a:solidFill>
                  <a:latin typeface="Arial" pitchFamily="34" charset="0"/>
                  <a:ea typeface="宋体-方正超大字符集" pitchFamily="65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60000"/>
                <a:buFont typeface="Wingdings" pitchFamily="2" charset="2"/>
                <a:defRPr sz="2800" b="1">
                  <a:solidFill>
                    <a:srgbClr val="0078CA"/>
                  </a:solidFill>
                  <a:latin typeface="Arial" pitchFamily="34" charset="0"/>
                  <a:ea typeface="宋体-方正超大字符集" pitchFamily="65" charset="-122"/>
                </a:defRPr>
              </a:lvl9pPr>
            </a:lstStyle>
            <a:p>
              <a:pPr algn="ctr" eaLnBrk="1" hangingPunct="1"/>
              <a:r>
                <a:rPr lang="en-US" altLang="zh-CN" sz="1800" dirty="0">
                  <a:solidFill>
                    <a:srgbClr val="00B0F0"/>
                  </a:solidFill>
                  <a:latin typeface="Comic Sans MS" pitchFamily="66" charset="0"/>
                  <a:ea typeface="宋体" pitchFamily="2" charset="-122"/>
                </a:rPr>
                <a:t>Water release</a:t>
              </a:r>
            </a:p>
          </p:txBody>
        </p:sp>
      </p:grpSp>
      <p:sp>
        <p:nvSpPr>
          <p:cNvPr id="16" name="Rectangle 388">
            <a:extLst>
              <a:ext uri="{FF2B5EF4-FFF2-40B4-BE49-F238E27FC236}">
                <a16:creationId xmlns:a16="http://schemas.microsoft.com/office/drawing/2014/main" id="{92B68697-36E8-49EC-94A8-30E013A063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4021" y="4513196"/>
            <a:ext cx="3273425" cy="388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altLang="zh-CN" sz="1800" dirty="0">
                <a:solidFill>
                  <a:srgbClr val="FF0000"/>
                </a:solidFill>
                <a:latin typeface="Arial Narrow" pitchFamily="34" charset="0"/>
                <a:ea typeface="黑体" pitchFamily="49" charset="-122"/>
              </a:rPr>
              <a:t>Multi-objective optimization</a:t>
            </a:r>
            <a:endParaRPr lang="zh-CN" altLang="en-US" sz="1800" dirty="0">
              <a:solidFill>
                <a:srgbClr val="FF0000"/>
              </a:solidFill>
              <a:latin typeface="Arial Narrow" pitchFamily="34" charset="0"/>
              <a:ea typeface="黑体" pitchFamily="49" charset="-122"/>
            </a:endParaRPr>
          </a:p>
        </p:txBody>
      </p:sp>
      <p:grpSp>
        <p:nvGrpSpPr>
          <p:cNvPr id="17" name="组合 2">
            <a:extLst>
              <a:ext uri="{FF2B5EF4-FFF2-40B4-BE49-F238E27FC236}">
                <a16:creationId xmlns:a16="http://schemas.microsoft.com/office/drawing/2014/main" id="{FC6E1A19-4273-41FC-83BA-D07F5C63B927}"/>
              </a:ext>
            </a:extLst>
          </p:cNvPr>
          <p:cNvGrpSpPr>
            <a:grpSpLocks/>
          </p:cNvGrpSpPr>
          <p:nvPr/>
        </p:nvGrpSpPr>
        <p:grpSpPr bwMode="auto">
          <a:xfrm>
            <a:off x="5016500" y="4449763"/>
            <a:ext cx="3814763" cy="2373633"/>
            <a:chOff x="5307519" y="1851974"/>
            <a:chExt cx="3814220" cy="2372790"/>
          </a:xfrm>
        </p:grpSpPr>
        <p:grpSp>
          <p:nvGrpSpPr>
            <p:cNvPr id="18" name="组合 37">
              <a:extLst>
                <a:ext uri="{FF2B5EF4-FFF2-40B4-BE49-F238E27FC236}">
                  <a16:creationId xmlns:a16="http://schemas.microsoft.com/office/drawing/2014/main" id="{F3B1BF4A-C1B2-4503-B3D8-426DB568391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307519" y="1851974"/>
              <a:ext cx="3814220" cy="2059912"/>
              <a:chOff x="15970220" y="6915662"/>
              <a:chExt cx="4813871" cy="2599969"/>
            </a:xfrm>
          </p:grpSpPr>
          <p:pic>
            <p:nvPicPr>
              <p:cNvPr id="20" name="Picture 42" descr="F:\杨光个人文件\科研之路\展示\武汉大学 第129期弘禹论坛\PnnWeightedSum.jpg">
                <a:extLst>
                  <a:ext uri="{FF2B5EF4-FFF2-40B4-BE49-F238E27FC236}">
                    <a16:creationId xmlns:a16="http://schemas.microsoft.com/office/drawing/2014/main" id="{4FE6FCF5-227F-4903-BA63-144E2CAF079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5970220" y="6915662"/>
                <a:ext cx="4813871" cy="25999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1" name="任意多边形 9">
                <a:extLst>
                  <a:ext uri="{FF2B5EF4-FFF2-40B4-BE49-F238E27FC236}">
                    <a16:creationId xmlns:a16="http://schemas.microsoft.com/office/drawing/2014/main" id="{108E8AF5-D627-48D4-80C2-A1D1FB84A64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970220" y="7446454"/>
                <a:ext cx="2403930" cy="1772648"/>
              </a:xfrm>
              <a:custGeom>
                <a:avLst/>
                <a:gdLst>
                  <a:gd name="T0" fmla="*/ 0 w 1347788"/>
                  <a:gd name="T1" fmla="*/ 895350 h 895350"/>
                  <a:gd name="T2" fmla="*/ 250031 w 1347788"/>
                  <a:gd name="T3" fmla="*/ 681038 h 895350"/>
                  <a:gd name="T4" fmla="*/ 369094 w 1347788"/>
                  <a:gd name="T5" fmla="*/ 609600 h 895350"/>
                  <a:gd name="T6" fmla="*/ 409575 w 1347788"/>
                  <a:gd name="T7" fmla="*/ 590550 h 895350"/>
                  <a:gd name="T8" fmla="*/ 626269 w 1347788"/>
                  <a:gd name="T9" fmla="*/ 592932 h 895350"/>
                  <a:gd name="T10" fmla="*/ 797719 w 1347788"/>
                  <a:gd name="T11" fmla="*/ 588169 h 895350"/>
                  <a:gd name="T12" fmla="*/ 850106 w 1347788"/>
                  <a:gd name="T13" fmla="*/ 588169 h 895350"/>
                  <a:gd name="T14" fmla="*/ 859631 w 1347788"/>
                  <a:gd name="T15" fmla="*/ 578644 h 895350"/>
                  <a:gd name="T16" fmla="*/ 904875 w 1347788"/>
                  <a:gd name="T17" fmla="*/ 540544 h 895350"/>
                  <a:gd name="T18" fmla="*/ 1016794 w 1347788"/>
                  <a:gd name="T19" fmla="*/ 421482 h 895350"/>
                  <a:gd name="T20" fmla="*/ 1159669 w 1347788"/>
                  <a:gd name="T21" fmla="*/ 221457 h 895350"/>
                  <a:gd name="T22" fmla="*/ 1264444 w 1347788"/>
                  <a:gd name="T23" fmla="*/ 104775 h 895350"/>
                  <a:gd name="T24" fmla="*/ 1314450 w 1347788"/>
                  <a:gd name="T25" fmla="*/ 42863 h 895350"/>
                  <a:gd name="T26" fmla="*/ 1347788 w 1347788"/>
                  <a:gd name="T27" fmla="*/ 0 h 895350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347788" h="895350">
                    <a:moveTo>
                      <a:pt x="0" y="895350"/>
                    </a:moveTo>
                    <a:cubicBezTo>
                      <a:pt x="94257" y="812006"/>
                      <a:pt x="188515" y="728663"/>
                      <a:pt x="250031" y="681038"/>
                    </a:cubicBezTo>
                    <a:cubicBezTo>
                      <a:pt x="311547" y="633413"/>
                      <a:pt x="342503" y="624681"/>
                      <a:pt x="369094" y="609600"/>
                    </a:cubicBezTo>
                    <a:cubicBezTo>
                      <a:pt x="395685" y="594519"/>
                      <a:pt x="366713" y="593328"/>
                      <a:pt x="409575" y="590550"/>
                    </a:cubicBezTo>
                    <a:cubicBezTo>
                      <a:pt x="452437" y="587772"/>
                      <a:pt x="561578" y="593329"/>
                      <a:pt x="626269" y="592932"/>
                    </a:cubicBezTo>
                    <a:cubicBezTo>
                      <a:pt x="690960" y="592535"/>
                      <a:pt x="760413" y="588963"/>
                      <a:pt x="797719" y="588169"/>
                    </a:cubicBezTo>
                    <a:cubicBezTo>
                      <a:pt x="835025" y="587375"/>
                      <a:pt x="839787" y="589756"/>
                      <a:pt x="850106" y="588169"/>
                    </a:cubicBezTo>
                    <a:cubicBezTo>
                      <a:pt x="860425" y="586581"/>
                      <a:pt x="850503" y="586582"/>
                      <a:pt x="859631" y="578644"/>
                    </a:cubicBezTo>
                    <a:cubicBezTo>
                      <a:pt x="868759" y="570706"/>
                      <a:pt x="878681" y="566738"/>
                      <a:pt x="904875" y="540544"/>
                    </a:cubicBezTo>
                    <a:cubicBezTo>
                      <a:pt x="931069" y="514350"/>
                      <a:pt x="974328" y="474663"/>
                      <a:pt x="1016794" y="421482"/>
                    </a:cubicBezTo>
                    <a:cubicBezTo>
                      <a:pt x="1059260" y="368301"/>
                      <a:pt x="1118394" y="274241"/>
                      <a:pt x="1159669" y="221457"/>
                    </a:cubicBezTo>
                    <a:cubicBezTo>
                      <a:pt x="1200944" y="168673"/>
                      <a:pt x="1238647" y="134541"/>
                      <a:pt x="1264444" y="104775"/>
                    </a:cubicBezTo>
                    <a:cubicBezTo>
                      <a:pt x="1290241" y="75009"/>
                      <a:pt x="1300559" y="60325"/>
                      <a:pt x="1314450" y="42863"/>
                    </a:cubicBezTo>
                    <a:cubicBezTo>
                      <a:pt x="1328341" y="25401"/>
                      <a:pt x="1340644" y="7541"/>
                      <a:pt x="1347788" y="0"/>
                    </a:cubicBezTo>
                  </a:path>
                </a:pathLst>
              </a:custGeom>
              <a:ln w="53975">
                <a:solidFill>
                  <a:srgbClr val="34AA9F"/>
                </a:solidFill>
                <a:prstDash val="dash"/>
                <a:headEnd type="none" w="med" len="med"/>
                <a:tailEnd type="none" w="med" len="med"/>
              </a:ln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  <p:txBody>
              <a:bodyPr lIns="0" tIns="0" rIns="0" bIns="0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800" b="0" kern="0">
                  <a:solidFill>
                    <a:sysClr val="windowText" lastClr="000000"/>
                  </a:solidFill>
                </a:endParaRPr>
              </a:p>
            </p:txBody>
          </p:sp>
        </p:grpSp>
        <p:sp>
          <p:nvSpPr>
            <p:cNvPr id="19" name="Text Box 13">
              <a:extLst>
                <a:ext uri="{FF2B5EF4-FFF2-40B4-BE49-F238E27FC236}">
                  <a16:creationId xmlns:a16="http://schemas.microsoft.com/office/drawing/2014/main" id="{B6E6F108-6C65-45EB-9E5C-282B769C1ED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410692" y="3883253"/>
              <a:ext cx="3590414" cy="3415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49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 b="1" baseline="30000">
                  <a:solidFill>
                    <a:schemeClr val="bg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sz="2800" b="1" baseline="30000">
                  <a:solidFill>
                    <a:schemeClr val="bg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sz="2800" b="1" baseline="30000">
                  <a:solidFill>
                    <a:schemeClr val="bg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sz="2800" b="1" baseline="30000">
                  <a:solidFill>
                    <a:schemeClr val="bg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sz="2800" b="1" baseline="30000">
                  <a:solidFill>
                    <a:schemeClr val="bg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 baseline="30000">
                  <a:solidFill>
                    <a:schemeClr val="bg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 baseline="30000">
                  <a:solidFill>
                    <a:schemeClr val="bg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 baseline="30000">
                  <a:solidFill>
                    <a:schemeClr val="bg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 baseline="30000">
                  <a:solidFill>
                    <a:schemeClr val="bg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algn="ctr" eaLnBrk="1" hangingPunct="1">
                <a:defRPr/>
              </a:pPr>
              <a:r>
                <a:rPr lang="en-US" altLang="zh-CN" sz="1800" baseline="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omic Sans MS" pitchFamily="66" charset="0"/>
                  <a:cs typeface="Times New Roman" pitchFamily="18" charset="0"/>
                </a:rPr>
                <a:t>Reservoir storage, inflow</a:t>
              </a:r>
            </a:p>
          </p:txBody>
        </p:sp>
      </p:grpSp>
      <p:sp>
        <p:nvSpPr>
          <p:cNvPr id="22" name="右箭头 48">
            <a:extLst>
              <a:ext uri="{FF2B5EF4-FFF2-40B4-BE49-F238E27FC236}">
                <a16:creationId xmlns:a16="http://schemas.microsoft.com/office/drawing/2014/main" id="{434A5F39-BA8D-4B08-B67C-A72D6E714946}"/>
              </a:ext>
            </a:extLst>
          </p:cNvPr>
          <p:cNvSpPr/>
          <p:nvPr/>
        </p:nvSpPr>
        <p:spPr>
          <a:xfrm rot="10800000">
            <a:off x="3962400" y="5451475"/>
            <a:ext cx="566738" cy="457200"/>
          </a:xfrm>
          <a:prstGeom prst="rightArrow">
            <a:avLst>
              <a:gd name="adj1" fmla="val 60000"/>
              <a:gd name="adj2" fmla="val 50000"/>
            </a:avLst>
          </a:prstGeom>
          <a:gradFill flip="none" rotWithShape="1">
            <a:gsLst>
              <a:gs pos="0">
                <a:srgbClr val="FF0000"/>
              </a:gs>
              <a:gs pos="100000">
                <a:schemeClr val="accent6">
                  <a:lumMod val="40000"/>
                  <a:lumOff val="60000"/>
                </a:schemeClr>
              </a:gs>
            </a:gsLst>
            <a:lin ang="10800000" scaled="1"/>
            <a:tileRect/>
          </a:gra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3" name="右箭头 50">
            <a:extLst>
              <a:ext uri="{FF2B5EF4-FFF2-40B4-BE49-F238E27FC236}">
                <a16:creationId xmlns:a16="http://schemas.microsoft.com/office/drawing/2014/main" id="{0523402B-388C-465B-ABE6-B29ED5323797}"/>
              </a:ext>
            </a:extLst>
          </p:cNvPr>
          <p:cNvSpPr/>
          <p:nvPr/>
        </p:nvSpPr>
        <p:spPr>
          <a:xfrm rot="5400000">
            <a:off x="6753224" y="4100513"/>
            <a:ext cx="342901" cy="457200"/>
          </a:xfrm>
          <a:prstGeom prst="rightArrow">
            <a:avLst>
              <a:gd name="adj1" fmla="val 60000"/>
              <a:gd name="adj2" fmla="val 50000"/>
            </a:avLst>
          </a:prstGeom>
          <a:gradFill flip="none" rotWithShape="1">
            <a:gsLst>
              <a:gs pos="0">
                <a:srgbClr val="FF0000"/>
              </a:gs>
              <a:gs pos="100000">
                <a:schemeClr val="accent6">
                  <a:lumMod val="40000"/>
                  <a:lumOff val="60000"/>
                </a:schemeClr>
              </a:gs>
            </a:gsLst>
            <a:lin ang="10800000" scaled="1"/>
            <a:tileRect/>
          </a:gra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4" name="Rectangle 388">
            <a:extLst>
              <a:ext uri="{FF2B5EF4-FFF2-40B4-BE49-F238E27FC236}">
                <a16:creationId xmlns:a16="http://schemas.microsoft.com/office/drawing/2014/main" id="{29AC570B-92A3-4CB3-8479-C57D0B10EF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6663" y="4500563"/>
            <a:ext cx="3736975" cy="388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altLang="zh-CN" sz="1800" dirty="0">
                <a:solidFill>
                  <a:srgbClr val="FF0000"/>
                </a:solidFill>
                <a:latin typeface="Arial Narrow" pitchFamily="34" charset="0"/>
                <a:ea typeface="黑体" pitchFamily="49" charset="-122"/>
              </a:rPr>
              <a:t>RBFs-based reservoir operating rules</a:t>
            </a:r>
            <a:endParaRPr lang="zh-CN" altLang="en-US" sz="1800" dirty="0">
              <a:solidFill>
                <a:srgbClr val="FF0000"/>
              </a:solidFill>
              <a:latin typeface="Arial Narrow" pitchFamily="34" charset="0"/>
              <a:ea typeface="黑体" pitchFamily="49" charset="-122"/>
            </a:endParaRPr>
          </a:p>
        </p:txBody>
      </p:sp>
      <p:pic>
        <p:nvPicPr>
          <p:cNvPr id="25" name="Picture 2">
            <a:extLst>
              <a:ext uri="{FF2B5EF4-FFF2-40B4-BE49-F238E27FC236}">
                <a16:creationId xmlns:a16="http://schemas.microsoft.com/office/drawing/2014/main" id="{BE7CFBC5-81F2-4668-90A4-B7D9FC2EED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824"/>
          <a:stretch>
            <a:fillRect/>
          </a:stretch>
        </p:blipFill>
        <p:spPr bwMode="auto">
          <a:xfrm>
            <a:off x="6096000" y="5802313"/>
            <a:ext cx="1800225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6" name="矩形 25">
                <a:extLst>
                  <a:ext uri="{FF2B5EF4-FFF2-40B4-BE49-F238E27FC236}">
                    <a16:creationId xmlns:a16="http://schemas.microsoft.com/office/drawing/2014/main" id="{DA70DEA0-DD45-4A50-AE27-AC25864EE531}"/>
                  </a:ext>
                </a:extLst>
              </p:cNvPr>
              <p:cNvSpPr/>
              <p:nvPr/>
            </p:nvSpPr>
            <p:spPr>
              <a:xfrm>
                <a:off x="841941" y="5252084"/>
                <a:ext cx="1859548" cy="34804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sz="18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sz="1800" i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sz="1800" b="0" i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K</m:t>
                      </m:r>
                      <m:r>
                        <a:rPr lang="en-US" sz="180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sSubSup>
                        <m:sSubSupPr>
                          <m:ctrlPr>
                            <a:rPr lang="en-US" sz="1800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1800" b="1" i="1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  <m:t>𝑸</m:t>
                          </m:r>
                        </m:e>
                        <m:sub>
                          <m:r>
                            <a:rPr lang="en-US" sz="1800" b="1" i="1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</m:sub>
                        <m:sup>
                          <m:r>
                            <a:rPr lang="en-US" sz="1800" b="1" i="1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  <m:t>𝑷</m:t>
                          </m:r>
                        </m:sup>
                      </m:sSubSup>
                      <m:r>
                        <a:rPr lang="en-US" sz="180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sSubSup>
                        <m:sSubSupPr>
                          <m:ctrlPr>
                            <a:rPr lang="en-US" sz="18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18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sz="18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lang="en-US" sz="18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</m:sup>
                      </m:sSubSup>
                    </m:oMath>
                  </m:oMathPara>
                </a14:m>
                <a:endParaRPr lang="en-US" sz="18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6" name="矩形 25">
                <a:extLst>
                  <a:ext uri="{FF2B5EF4-FFF2-40B4-BE49-F238E27FC236}">
                    <a16:creationId xmlns:a16="http://schemas.microsoft.com/office/drawing/2014/main" id="{DA70DEA0-DD45-4A50-AE27-AC25864EE53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1941" y="5252084"/>
                <a:ext cx="1859548" cy="348044"/>
              </a:xfrm>
              <a:prstGeom prst="rect">
                <a:avLst/>
              </a:prstGeom>
              <a:blipFill>
                <a:blip r:embed="rId11"/>
                <a:stretch>
                  <a:fillRect b="-122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2196396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标题 5"/>
          <p:cNvSpPr>
            <a:spLocks noGrp="1"/>
          </p:cNvSpPr>
          <p:nvPr>
            <p:ph type="title"/>
          </p:nvPr>
        </p:nvSpPr>
        <p:spPr>
          <a:xfrm>
            <a:off x="685800" y="381000"/>
            <a:ext cx="8458200" cy="487363"/>
          </a:xfrm>
        </p:spPr>
        <p:txBody>
          <a:bodyPr/>
          <a:lstStyle/>
          <a:p>
            <a:r>
              <a:rPr lang="en-US" altLang="zh-CN" sz="2600" dirty="0">
                <a:ea typeface="宋体" pitchFamily="2" charset="-122"/>
              </a:rPr>
              <a:t>Water sharing policies for drought conditions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2465BC27-620D-433C-BF75-C26398E24EAC}"/>
              </a:ext>
            </a:extLst>
          </p:cNvPr>
          <p:cNvSpPr/>
          <p:nvPr/>
        </p:nvSpPr>
        <p:spPr>
          <a:xfrm>
            <a:off x="762000" y="990600"/>
            <a:ext cx="8305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Pareto front with drought mitigation policies (1965-2017)</a:t>
            </a:r>
            <a:endParaRPr lang="en-US" sz="2000" dirty="0">
              <a:solidFill>
                <a:srgbClr val="002060"/>
              </a:solidFill>
            </a:endParaRPr>
          </a:p>
        </p:txBody>
      </p:sp>
      <p:pic>
        <p:nvPicPr>
          <p:cNvPr id="16384" name="图片 16383" descr="地图上有字&#10;&#10;描述已自动生成">
            <a:extLst>
              <a:ext uri="{FF2B5EF4-FFF2-40B4-BE49-F238E27FC236}">
                <a16:creationId xmlns:a16="http://schemas.microsoft.com/office/drawing/2014/main" id="{2DFFA87B-A8AC-4079-B7AB-D1CA38B9FE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700" y="1381142"/>
            <a:ext cx="7086600" cy="4712581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AEE70B82-D2DC-4EAC-8D79-7ABAD6ED9AF9}"/>
              </a:ext>
            </a:extLst>
          </p:cNvPr>
          <p:cNvSpPr txBox="1"/>
          <p:nvPr/>
        </p:nvSpPr>
        <p:spPr>
          <a:xfrm>
            <a:off x="609600" y="6199179"/>
            <a:ext cx="84582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dirty="0">
                <a:solidFill>
                  <a:srgbClr val="00206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+mn-cs"/>
              </a:rPr>
              <a:t>The </a:t>
            </a:r>
            <a:r>
              <a:rPr lang="en-US" altLang="zh-CN" sz="2000" dirty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+mn-cs"/>
              </a:rPr>
              <a:t>maximum power generation </a:t>
            </a:r>
            <a:r>
              <a:rPr lang="en-US" altLang="zh-CN" sz="2000" dirty="0">
                <a:solidFill>
                  <a:srgbClr val="00206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+mn-cs"/>
              </a:rPr>
              <a:t>optimized from the </a:t>
            </a:r>
            <a:r>
              <a:rPr lang="en-US" altLang="zh-CN" sz="2000" dirty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+mn-cs"/>
              </a:rPr>
              <a:t>water sharing policy </a:t>
            </a:r>
            <a:r>
              <a:rPr lang="en-US" altLang="zh-CN" sz="2000" dirty="0">
                <a:solidFill>
                  <a:srgbClr val="00206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+mn-cs"/>
              </a:rPr>
              <a:t>is close to the </a:t>
            </a:r>
            <a:r>
              <a:rPr lang="en-US" altLang="zh-CN" sz="2000" dirty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+mn-cs"/>
              </a:rPr>
              <a:t>corresponding power generation</a:t>
            </a:r>
            <a:r>
              <a:rPr lang="en-US" altLang="zh-CN" sz="2000" dirty="0">
                <a:solidFill>
                  <a:srgbClr val="00206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+mn-cs"/>
              </a:rPr>
              <a:t>.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44377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标题 5"/>
          <p:cNvSpPr>
            <a:spLocks noGrp="1"/>
          </p:cNvSpPr>
          <p:nvPr>
            <p:ph type="title"/>
          </p:nvPr>
        </p:nvSpPr>
        <p:spPr>
          <a:xfrm>
            <a:off x="685800" y="381000"/>
            <a:ext cx="8458200" cy="487363"/>
          </a:xfrm>
        </p:spPr>
        <p:txBody>
          <a:bodyPr/>
          <a:lstStyle/>
          <a:p>
            <a:r>
              <a:rPr lang="en-US" altLang="zh-CN" sz="2600" dirty="0">
                <a:ea typeface="宋体" pitchFamily="2" charset="-122"/>
              </a:rPr>
              <a:t>Water sharing policies for drought conditions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2465BC27-620D-433C-BF75-C26398E24EAC}"/>
              </a:ext>
            </a:extLst>
          </p:cNvPr>
          <p:cNvSpPr/>
          <p:nvPr/>
        </p:nvSpPr>
        <p:spPr>
          <a:xfrm>
            <a:off x="762000" y="990600"/>
            <a:ext cx="8305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Relationship between annual reservoir inflow (Qin) and water release (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Qout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)  </a:t>
            </a:r>
            <a:endParaRPr lang="en-US" sz="2000" dirty="0">
              <a:solidFill>
                <a:srgbClr val="002060"/>
              </a:solidFill>
            </a:endParaRPr>
          </a:p>
        </p:txBody>
      </p:sp>
      <p:pic>
        <p:nvPicPr>
          <p:cNvPr id="19" name="图片 18" descr="地图的截图&#10;&#10;描述已自动生成">
            <a:extLst>
              <a:ext uri="{FF2B5EF4-FFF2-40B4-BE49-F238E27FC236}">
                <a16:creationId xmlns:a16="http://schemas.microsoft.com/office/drawing/2014/main" id="{7D1A87DC-127F-4677-8F2D-EDD876F42E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000" y="3784592"/>
            <a:ext cx="2988000" cy="2060812"/>
          </a:xfrm>
          <a:prstGeom prst="rect">
            <a:avLst/>
          </a:prstGeom>
        </p:spPr>
      </p:pic>
      <p:pic>
        <p:nvPicPr>
          <p:cNvPr id="21" name="图片 20" descr="手机屏幕截图&#10;&#10;描述已自动生成">
            <a:extLst>
              <a:ext uri="{FF2B5EF4-FFF2-40B4-BE49-F238E27FC236}">
                <a16:creationId xmlns:a16="http://schemas.microsoft.com/office/drawing/2014/main" id="{A32BB9CF-DE4A-4A6C-A345-0354CD9E99E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05" y="1466667"/>
            <a:ext cx="2988000" cy="2060812"/>
          </a:xfrm>
          <a:prstGeom prst="rect">
            <a:avLst/>
          </a:prstGeom>
        </p:spPr>
      </p:pic>
      <p:pic>
        <p:nvPicPr>
          <p:cNvPr id="23" name="图片 22" descr="地图的截图&#10;&#10;描述已自动生成">
            <a:extLst>
              <a:ext uri="{FF2B5EF4-FFF2-40B4-BE49-F238E27FC236}">
                <a16:creationId xmlns:a16="http://schemas.microsoft.com/office/drawing/2014/main" id="{612F48A3-1642-4C56-8086-EF2DA7F148E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3602" y="1466667"/>
            <a:ext cx="2988000" cy="2060812"/>
          </a:xfrm>
          <a:prstGeom prst="rect">
            <a:avLst/>
          </a:prstGeom>
        </p:spPr>
      </p:pic>
      <p:pic>
        <p:nvPicPr>
          <p:cNvPr id="25" name="图片 24" descr="地图的截图&#10;&#10;描述已自动生成">
            <a:extLst>
              <a:ext uri="{FF2B5EF4-FFF2-40B4-BE49-F238E27FC236}">
                <a16:creationId xmlns:a16="http://schemas.microsoft.com/office/drawing/2014/main" id="{7380A710-C644-4C61-943E-9D2A2DFA351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000" y="1466667"/>
            <a:ext cx="2988000" cy="2060812"/>
          </a:xfrm>
          <a:prstGeom prst="rect">
            <a:avLst/>
          </a:prstGeom>
        </p:spPr>
      </p:pic>
      <p:pic>
        <p:nvPicPr>
          <p:cNvPr id="27" name="图片 26" descr="地图的截图&#10;&#10;描述已自动生成">
            <a:extLst>
              <a:ext uri="{FF2B5EF4-FFF2-40B4-BE49-F238E27FC236}">
                <a16:creationId xmlns:a16="http://schemas.microsoft.com/office/drawing/2014/main" id="{98E8C774-0F92-4425-9A5F-1637BB84111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05" y="3784592"/>
            <a:ext cx="2988000" cy="2060812"/>
          </a:xfrm>
          <a:prstGeom prst="rect">
            <a:avLst/>
          </a:prstGeom>
        </p:spPr>
      </p:pic>
      <p:pic>
        <p:nvPicPr>
          <p:cNvPr id="29" name="图片 28" descr="地图的截图&#10;&#10;描述已自动生成">
            <a:extLst>
              <a:ext uri="{FF2B5EF4-FFF2-40B4-BE49-F238E27FC236}">
                <a16:creationId xmlns:a16="http://schemas.microsoft.com/office/drawing/2014/main" id="{67E2F1B7-567B-450F-B6FF-AB4F15C99DB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3602" y="3784592"/>
            <a:ext cx="2988000" cy="2060812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C9C35D76-C9A1-4E3B-B059-AC9B2790F331}"/>
              </a:ext>
            </a:extLst>
          </p:cNvPr>
          <p:cNvSpPr txBox="1"/>
          <p:nvPr/>
        </p:nvSpPr>
        <p:spPr>
          <a:xfrm>
            <a:off x="388502" y="5943600"/>
            <a:ext cx="84582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zh-CN" sz="2000" dirty="0">
                <a:solidFill>
                  <a:srgbClr val="00206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+mn-cs"/>
              </a:rPr>
              <a:t>The water sharing policy can </a:t>
            </a:r>
            <a:r>
              <a:rPr lang="en-US" altLang="zh-CN" sz="2000" dirty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+mn-cs"/>
              </a:rPr>
              <a:t>effectively mitigate the downstream drought </a:t>
            </a:r>
            <a:r>
              <a:rPr lang="en-US" altLang="zh-CN" sz="2000" dirty="0">
                <a:solidFill>
                  <a:srgbClr val="00206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+mn-cs"/>
              </a:rPr>
              <a:t>without significantly decreasing power generation.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10679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B483C3D8-2C51-408E-9D59-5C1DF9714D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4001" y="4000800"/>
            <a:ext cx="4500000" cy="27810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8AED58FE-5327-4F8F-9FD3-EB46D82633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772" y="4042041"/>
            <a:ext cx="4500000" cy="2781000"/>
          </a:xfrm>
          <a:prstGeom prst="rect">
            <a:avLst/>
          </a:prstGeom>
        </p:spPr>
      </p:pic>
      <p:sp>
        <p:nvSpPr>
          <p:cNvPr id="16386" name="标题 5"/>
          <p:cNvSpPr>
            <a:spLocks noGrp="1"/>
          </p:cNvSpPr>
          <p:nvPr>
            <p:ph type="title"/>
          </p:nvPr>
        </p:nvSpPr>
        <p:spPr>
          <a:xfrm>
            <a:off x="685800" y="381000"/>
            <a:ext cx="8458200" cy="487363"/>
          </a:xfrm>
        </p:spPr>
        <p:txBody>
          <a:bodyPr/>
          <a:lstStyle/>
          <a:p>
            <a:r>
              <a:rPr lang="en-US" altLang="zh-CN" sz="2600" dirty="0">
                <a:ea typeface="宋体" pitchFamily="2" charset="-122"/>
              </a:rPr>
              <a:t>Water sharing policies for drought conditions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2465BC27-620D-433C-BF75-C26398E24EAC}"/>
              </a:ext>
            </a:extLst>
          </p:cNvPr>
          <p:cNvSpPr/>
          <p:nvPr/>
        </p:nvSpPr>
        <p:spPr>
          <a:xfrm>
            <a:off x="762000" y="990600"/>
            <a:ext cx="8077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Boxplots and values of annual reservoir water release and storage</a:t>
            </a:r>
            <a:endParaRPr lang="en-US" sz="2000" dirty="0">
              <a:solidFill>
                <a:srgbClr val="002060"/>
              </a:solidFill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D4A7AEED-78AD-4AE4-A95F-DA6DA920BE4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44001" y="1295400"/>
            <a:ext cx="4500000" cy="27810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2E8BFBA1-6036-4887-8146-72C2346CF97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4001" y="1273103"/>
            <a:ext cx="4500000" cy="2781000"/>
          </a:xfrm>
          <a:prstGeom prst="rect">
            <a:avLst/>
          </a:prstGeom>
        </p:spPr>
      </p:pic>
      <p:sp>
        <p:nvSpPr>
          <p:cNvPr id="8" name="箭头: 上下 7">
            <a:extLst>
              <a:ext uri="{FF2B5EF4-FFF2-40B4-BE49-F238E27FC236}">
                <a16:creationId xmlns:a16="http://schemas.microsoft.com/office/drawing/2014/main" id="{C77FDA8E-7FBE-43F1-87C7-EC0010BABD0E}"/>
              </a:ext>
            </a:extLst>
          </p:cNvPr>
          <p:cNvSpPr/>
          <p:nvPr/>
        </p:nvSpPr>
        <p:spPr bwMode="auto">
          <a:xfrm>
            <a:off x="8334676" y="3569050"/>
            <a:ext cx="426169" cy="836343"/>
          </a:xfrm>
          <a:prstGeom prst="upDownArrow">
            <a:avLst/>
          </a:prstGeom>
          <a:ln>
            <a:solidFill>
              <a:srgbClr val="C00000"/>
            </a:solidFill>
            <a:headEnd type="none" w="med" len="med"/>
            <a:tailEnd type="none" w="med" len="med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342900" marR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None/>
              <a:tabLst/>
            </a:pPr>
            <a:endParaRPr kumimoji="0" lang="en-US" sz="2800" b="1" i="0" u="none" strike="noStrike" cap="none" normalizeH="0" baseline="0">
              <a:ln>
                <a:noFill/>
              </a:ln>
              <a:solidFill>
                <a:srgbClr val="0078CA"/>
              </a:solidFill>
              <a:effectLst/>
              <a:latin typeface="Arial" charset="0"/>
              <a:ea typeface="宋体-方正超大字符集" pitchFamily="65" charset="-122"/>
              <a:cs typeface="Arial" charset="0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68BAB404-D3EB-4BE9-9704-0F8369CEB7D8}"/>
              </a:ext>
            </a:extLst>
          </p:cNvPr>
          <p:cNvSpPr txBox="1"/>
          <p:nvPr/>
        </p:nvSpPr>
        <p:spPr>
          <a:xfrm>
            <a:off x="5047712" y="3871225"/>
            <a:ext cx="3726770" cy="341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Storage and release trade-off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65575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标题 5"/>
          <p:cNvSpPr>
            <a:spLocks noGrp="1"/>
          </p:cNvSpPr>
          <p:nvPr>
            <p:ph type="title"/>
          </p:nvPr>
        </p:nvSpPr>
        <p:spPr>
          <a:xfrm>
            <a:off x="685800" y="381000"/>
            <a:ext cx="8458200" cy="487363"/>
          </a:xfrm>
        </p:spPr>
        <p:txBody>
          <a:bodyPr/>
          <a:lstStyle/>
          <a:p>
            <a:r>
              <a:rPr lang="en-US" altLang="zh-CN" sz="2600" dirty="0">
                <a:ea typeface="宋体" pitchFamily="2" charset="-122"/>
              </a:rPr>
              <a:t>Water sharing policies for drought conditions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B6A2D81A-D706-40A6-9AEF-FCB50E2120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530" y="3909062"/>
            <a:ext cx="2988000" cy="2034538"/>
          </a:xfrm>
          <a:prstGeom prst="rect">
            <a:avLst/>
          </a:prstGeom>
        </p:spPr>
      </p:pic>
      <p:pic>
        <p:nvPicPr>
          <p:cNvPr id="8" name="图片 7" descr="手机屏幕截图&#10;&#10;描述已自动生成">
            <a:extLst>
              <a:ext uri="{FF2B5EF4-FFF2-40B4-BE49-F238E27FC236}">
                <a16:creationId xmlns:a16="http://schemas.microsoft.com/office/drawing/2014/main" id="{0AD63A9B-80DA-4B2B-B3A6-5B062E8D177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8530" y="1623062"/>
            <a:ext cx="2988000" cy="2034538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59E4BB56-B393-403A-A7E6-1354880437D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36267" y="1623062"/>
            <a:ext cx="2988000" cy="2034538"/>
          </a:xfrm>
          <a:prstGeom prst="rect">
            <a:avLst/>
          </a:prstGeom>
        </p:spPr>
      </p:pic>
      <p:pic>
        <p:nvPicPr>
          <p:cNvPr id="14" name="图片 13" descr="地图的截图&#10;&#10;描述已自动生成">
            <a:extLst>
              <a:ext uri="{FF2B5EF4-FFF2-40B4-BE49-F238E27FC236}">
                <a16:creationId xmlns:a16="http://schemas.microsoft.com/office/drawing/2014/main" id="{2F11EEB0-00CF-42A7-BF7C-F955398DEF0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34004" y="1623062"/>
            <a:ext cx="2988000" cy="2034538"/>
          </a:xfrm>
          <a:prstGeom prst="rect">
            <a:avLst/>
          </a:prstGeom>
        </p:spPr>
      </p:pic>
      <p:pic>
        <p:nvPicPr>
          <p:cNvPr id="16" name="图片 15" descr="地图的截图&#10;&#10;描述已自动生成">
            <a:extLst>
              <a:ext uri="{FF2B5EF4-FFF2-40B4-BE49-F238E27FC236}">
                <a16:creationId xmlns:a16="http://schemas.microsoft.com/office/drawing/2014/main" id="{AEA71465-00D2-4C3B-BE10-953D917D53F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56000" y="3909062"/>
            <a:ext cx="2988000" cy="2034538"/>
          </a:xfrm>
          <a:prstGeom prst="rect">
            <a:avLst/>
          </a:prstGeom>
        </p:spPr>
      </p:pic>
      <p:pic>
        <p:nvPicPr>
          <p:cNvPr id="18" name="图片 17" descr="手机屏幕截图&#10;&#10;描述已自动生成">
            <a:extLst>
              <a:ext uri="{FF2B5EF4-FFF2-40B4-BE49-F238E27FC236}">
                <a16:creationId xmlns:a16="http://schemas.microsoft.com/office/drawing/2014/main" id="{ACC7947C-CD5F-4DCB-935A-1081116D033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147265" y="3909062"/>
            <a:ext cx="2988000" cy="2034538"/>
          </a:xfrm>
          <a:prstGeom prst="rect">
            <a:avLst/>
          </a:prstGeom>
        </p:spPr>
      </p:pic>
      <p:sp>
        <p:nvSpPr>
          <p:cNvPr id="22" name="矩形 21">
            <a:extLst>
              <a:ext uri="{FF2B5EF4-FFF2-40B4-BE49-F238E27FC236}">
                <a16:creationId xmlns:a16="http://schemas.microsoft.com/office/drawing/2014/main" id="{DA5E52B3-B96A-4AE7-BEAE-A465BB13F75F}"/>
              </a:ext>
            </a:extLst>
          </p:cNvPr>
          <p:cNvSpPr/>
          <p:nvPr/>
        </p:nvSpPr>
        <p:spPr>
          <a:xfrm>
            <a:off x="762000" y="990600"/>
            <a:ext cx="8458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Kernel distribution of annual reservoir inflow (Qin) and water release (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Qout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)  </a:t>
            </a:r>
            <a:endParaRPr lang="en-US" sz="2000" dirty="0">
              <a:solidFill>
                <a:srgbClr val="002060"/>
              </a:solidFill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C1A93D97-4EC8-4C02-8203-230910DC29CB}"/>
              </a:ext>
            </a:extLst>
          </p:cNvPr>
          <p:cNvSpPr txBox="1"/>
          <p:nvPr/>
        </p:nvSpPr>
        <p:spPr>
          <a:xfrm>
            <a:off x="609600" y="6199179"/>
            <a:ext cx="8458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000" dirty="0">
                <a:solidFill>
                  <a:srgbClr val="00206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+mn-cs"/>
              </a:rPr>
              <a:t>Validation of the water sharing policy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81421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D2341EFC-0D02-4BC8-8B78-396C0CAC52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7296" y="1455613"/>
            <a:ext cx="8109408" cy="5014317"/>
          </a:xfrm>
          <a:prstGeom prst="rect">
            <a:avLst/>
          </a:prstGeom>
        </p:spPr>
      </p:pic>
      <p:sp>
        <p:nvSpPr>
          <p:cNvPr id="16386" name="标题 5"/>
          <p:cNvSpPr>
            <a:spLocks noGrp="1"/>
          </p:cNvSpPr>
          <p:nvPr>
            <p:ph type="title"/>
          </p:nvPr>
        </p:nvSpPr>
        <p:spPr>
          <a:xfrm>
            <a:off x="685800" y="381000"/>
            <a:ext cx="8458200" cy="487363"/>
          </a:xfrm>
        </p:spPr>
        <p:txBody>
          <a:bodyPr/>
          <a:lstStyle/>
          <a:p>
            <a:r>
              <a:rPr lang="en-US" altLang="zh-CN" sz="2600" dirty="0">
                <a:ea typeface="宋体" pitchFamily="2" charset="-122"/>
              </a:rPr>
              <a:t>Water sharing policies for drought conditions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2465BC27-620D-433C-BF75-C26398E24EAC}"/>
              </a:ext>
            </a:extLst>
          </p:cNvPr>
          <p:cNvSpPr/>
          <p:nvPr/>
        </p:nvSpPr>
        <p:spPr>
          <a:xfrm>
            <a:off x="838200" y="990600"/>
            <a:ext cx="8001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Percentiles of annual reservoir inflow and water release under various power generation levels</a:t>
            </a:r>
            <a:endParaRPr lang="en-US" sz="2000" dirty="0">
              <a:solidFill>
                <a:srgbClr val="002060"/>
              </a:solidFill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96AB93B1-D43C-488A-8174-5B40B6FAAEBC}"/>
              </a:ext>
            </a:extLst>
          </p:cNvPr>
          <p:cNvSpPr txBox="1"/>
          <p:nvPr/>
        </p:nvSpPr>
        <p:spPr>
          <a:xfrm>
            <a:off x="609600" y="6292334"/>
            <a:ext cx="8458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000" dirty="0">
                <a:solidFill>
                  <a:srgbClr val="00206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Water sharing policy validation and selection</a:t>
            </a:r>
            <a:endParaRPr lang="en-US" altLang="zh-CN" sz="2000" dirty="0">
              <a:solidFill>
                <a:srgbClr val="002060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77534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标题 5"/>
          <p:cNvSpPr>
            <a:spLocks noGrp="1"/>
          </p:cNvSpPr>
          <p:nvPr>
            <p:ph type="title"/>
          </p:nvPr>
        </p:nvSpPr>
        <p:spPr>
          <a:xfrm>
            <a:off x="685800" y="381000"/>
            <a:ext cx="9144000" cy="487363"/>
          </a:xfrm>
        </p:spPr>
        <p:txBody>
          <a:bodyPr/>
          <a:lstStyle/>
          <a:p>
            <a:r>
              <a:rPr lang="en-US" altLang="zh-CN" sz="2600" dirty="0">
                <a:ea typeface="宋体" pitchFamily="2" charset="-122"/>
              </a:rPr>
              <a:t>Nile basin and Grand Ethiopian Renaissance Dam (GERD)</a:t>
            </a:r>
            <a:endParaRPr lang="zh-CN" altLang="en-US" sz="2600" dirty="0">
              <a:solidFill>
                <a:srgbClr val="FF0000"/>
              </a:solidFill>
              <a:ea typeface="宋体" pitchFamily="2" charset="-122"/>
            </a:endParaRPr>
          </a:p>
        </p:txBody>
      </p:sp>
      <p:pic>
        <p:nvPicPr>
          <p:cNvPr id="16387" name="Picture 3" descr="F:\Figure1_Nilemap-768x879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1014413"/>
            <a:ext cx="5105400" cy="584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等腰三角形 2"/>
          <p:cNvSpPr/>
          <p:nvPr/>
        </p:nvSpPr>
        <p:spPr>
          <a:xfrm>
            <a:off x="6362700" y="4343400"/>
            <a:ext cx="220663" cy="152400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6389" name="矩形 3"/>
          <p:cNvSpPr>
            <a:spLocks noChangeArrowheads="1"/>
          </p:cNvSpPr>
          <p:nvPr/>
        </p:nvSpPr>
        <p:spPr bwMode="auto">
          <a:xfrm>
            <a:off x="5810250" y="4465638"/>
            <a:ext cx="9271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zh-CN" sz="2000">
                <a:solidFill>
                  <a:srgbClr val="C00000"/>
                </a:solidFill>
                <a:cs typeface="Arial" pitchFamily="34" charset="0"/>
              </a:rPr>
              <a:t>GERD</a:t>
            </a:r>
            <a:endParaRPr lang="zh-CN" altLang="en-US" sz="2000">
              <a:solidFill>
                <a:srgbClr val="C00000"/>
              </a:solidFill>
            </a:endParaRPr>
          </a:p>
        </p:txBody>
      </p:sp>
      <p:sp>
        <p:nvSpPr>
          <p:cNvPr id="16390" name="矩形 1"/>
          <p:cNvSpPr>
            <a:spLocks noChangeArrowheads="1"/>
          </p:cNvSpPr>
          <p:nvPr/>
        </p:nvSpPr>
        <p:spPr bwMode="auto">
          <a:xfrm>
            <a:off x="228600" y="1219200"/>
            <a:ext cx="3810000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en-US" altLang="zh-CN" sz="1900" b="0" dirty="0"/>
              <a:t>The GERD situated on the Blue Nile River in western Ethiopia, will have an installed capacity of </a:t>
            </a:r>
            <a:r>
              <a:rPr lang="en-US" altLang="zh-CN" sz="1900" b="0" dirty="0">
                <a:solidFill>
                  <a:srgbClr val="FF0000"/>
                </a:solidFill>
              </a:rPr>
              <a:t>over 6,000 megawatts</a:t>
            </a:r>
            <a:r>
              <a:rPr lang="en-US" altLang="zh-CN" sz="1900" b="0" dirty="0"/>
              <a:t>, and create a </a:t>
            </a:r>
            <a:r>
              <a:rPr lang="en-US" altLang="zh-CN" sz="1900" b="0" dirty="0">
                <a:solidFill>
                  <a:srgbClr val="FF0000"/>
                </a:solidFill>
              </a:rPr>
              <a:t>74 cubic kilometer</a:t>
            </a:r>
            <a:r>
              <a:rPr lang="en-US" altLang="zh-CN" sz="1900" b="0" dirty="0"/>
              <a:t> reservoir. </a:t>
            </a:r>
          </a:p>
          <a:p>
            <a:pPr algn="just">
              <a:lnSpc>
                <a:spcPct val="150000"/>
              </a:lnSpc>
            </a:pPr>
            <a:endParaRPr lang="en-US" altLang="zh-CN" sz="1900" b="0" dirty="0"/>
          </a:p>
          <a:p>
            <a:pPr algn="just">
              <a:lnSpc>
                <a:spcPct val="150000"/>
              </a:lnSpc>
            </a:pPr>
            <a:r>
              <a:rPr lang="en-US" altLang="zh-CN" sz="1900" b="0" dirty="0"/>
              <a:t>After construction, this dam will be the </a:t>
            </a:r>
            <a:r>
              <a:rPr lang="en-US" altLang="zh-CN" sz="1900" b="0" dirty="0">
                <a:solidFill>
                  <a:srgbClr val="FF0000"/>
                </a:solidFill>
              </a:rPr>
              <a:t>first major infrastructure </a:t>
            </a:r>
            <a:r>
              <a:rPr lang="en-US" altLang="zh-CN" sz="1900" b="0" dirty="0"/>
              <a:t>project in Ethiopia on the main stem of the Blue Nile.</a:t>
            </a:r>
            <a:endParaRPr lang="zh-CN" altLang="en-US" sz="19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3092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70B2FE58-8674-498F-A3F5-73A38FF0A9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990600"/>
            <a:ext cx="8662547" cy="5357452"/>
          </a:xfrm>
          <a:prstGeom prst="rect">
            <a:avLst/>
          </a:prstGeom>
        </p:spPr>
      </p:pic>
      <p:sp>
        <p:nvSpPr>
          <p:cNvPr id="16386" name="标题 5"/>
          <p:cNvSpPr>
            <a:spLocks noGrp="1"/>
          </p:cNvSpPr>
          <p:nvPr>
            <p:ph type="title"/>
          </p:nvPr>
        </p:nvSpPr>
        <p:spPr>
          <a:xfrm>
            <a:off x="685800" y="381000"/>
            <a:ext cx="8458200" cy="487363"/>
          </a:xfrm>
        </p:spPr>
        <p:txBody>
          <a:bodyPr/>
          <a:lstStyle/>
          <a:p>
            <a:r>
              <a:rPr lang="en-US" altLang="zh-CN" sz="2600" dirty="0">
                <a:ea typeface="宋体" pitchFamily="2" charset="-122"/>
              </a:rPr>
              <a:t>Water sharing policies for drought conditions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2465BC27-620D-433C-BF75-C26398E24EAC}"/>
              </a:ext>
            </a:extLst>
          </p:cNvPr>
          <p:cNvSpPr/>
          <p:nvPr/>
        </p:nvSpPr>
        <p:spPr>
          <a:xfrm>
            <a:off x="762000" y="934882"/>
            <a:ext cx="8077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Pareto fronts from original and water sharing policy optimization</a:t>
            </a:r>
            <a:endParaRPr lang="en-US" sz="2000" dirty="0">
              <a:solidFill>
                <a:srgbClr val="002060"/>
              </a:solidFill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21A281EF-8069-426D-BE00-F76F075D230B}"/>
              </a:ext>
            </a:extLst>
          </p:cNvPr>
          <p:cNvSpPr txBox="1"/>
          <p:nvPr/>
        </p:nvSpPr>
        <p:spPr>
          <a:xfrm>
            <a:off x="609600" y="6199179"/>
            <a:ext cx="84582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zh-CN" sz="2000" dirty="0">
                <a:solidFill>
                  <a:srgbClr val="00206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+mn-cs"/>
              </a:rPr>
              <a:t>The performance of water sharing policy is not sensitive to the forecast accuracy.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39387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9"/>
          <p:cNvSpPr>
            <a:spLocks noChangeArrowheads="1"/>
          </p:cNvSpPr>
          <p:nvPr/>
        </p:nvSpPr>
        <p:spPr bwMode="auto">
          <a:xfrm>
            <a:off x="839788" y="285750"/>
            <a:ext cx="8723312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/>
          <a:p>
            <a:pPr eaLnBrk="0" hangingPunct="0"/>
            <a:r>
              <a:rPr lang="en-US" altLang="zh-CN">
                <a:solidFill>
                  <a:srgbClr val="0000FF"/>
                </a:solidFill>
                <a:latin typeface="Times New Roman" pitchFamily="18" charset="0"/>
                <a:ea typeface="微软雅黑" pitchFamily="34" charset="-122"/>
              </a:rPr>
              <a:t>Summary</a:t>
            </a:r>
          </a:p>
        </p:txBody>
      </p:sp>
      <p:grpSp>
        <p:nvGrpSpPr>
          <p:cNvPr id="55300" name="Group 20"/>
          <p:cNvGrpSpPr>
            <a:grpSpLocks/>
          </p:cNvGrpSpPr>
          <p:nvPr/>
        </p:nvGrpSpPr>
        <p:grpSpPr bwMode="auto">
          <a:xfrm>
            <a:off x="763310" y="4893245"/>
            <a:ext cx="8001000" cy="970730"/>
            <a:chOff x="280" y="1057"/>
            <a:chExt cx="4465" cy="669"/>
          </a:xfrm>
        </p:grpSpPr>
        <p:sp>
          <p:nvSpPr>
            <p:cNvPr id="12" name="AutoShape 10"/>
            <p:cNvSpPr>
              <a:spLocks noChangeArrowheads="1"/>
            </p:cNvSpPr>
            <p:nvPr/>
          </p:nvSpPr>
          <p:spPr bwMode="gray">
            <a:xfrm>
              <a:off x="280" y="1057"/>
              <a:ext cx="4465" cy="645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chemeClr val="accent2">
                    <a:lumMod val="60000"/>
                    <a:lumOff val="40000"/>
                  </a:schemeClr>
                </a:gs>
                <a:gs pos="100000">
                  <a:schemeClr val="accent2">
                    <a:lumMod val="20000"/>
                    <a:lumOff val="80000"/>
                  </a:scheme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kumimoji="1" lang="zh-TW" altLang="en-US" sz="2400" b="0">
                <a:solidFill>
                  <a:schemeClr val="tx1"/>
                </a:solidFill>
                <a:latin typeface="華康儷黑 Std W5"/>
                <a:ea typeface="華康儷黑 Std W5"/>
                <a:cs typeface="華康儷黑 Std W5"/>
              </a:endParaRPr>
            </a:p>
          </p:txBody>
        </p:sp>
        <p:sp>
          <p:nvSpPr>
            <p:cNvPr id="13" name="Text Box 16"/>
            <p:cNvSpPr txBox="1">
              <a:spLocks noChangeArrowheads="1"/>
            </p:cNvSpPr>
            <p:nvPr/>
          </p:nvSpPr>
          <p:spPr bwMode="gray">
            <a:xfrm>
              <a:off x="307" y="1090"/>
              <a:ext cx="4424" cy="6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600">
                  <a:solidFill>
                    <a:srgbClr val="0078CA"/>
                  </a:solidFill>
                  <a:latin typeface="Arial" pitchFamily="34" charset="0"/>
                  <a:cs typeface="Times New Roman" pitchFamily="18" charset="0"/>
                </a:defRPr>
              </a:lvl1pPr>
              <a:lvl2pPr>
                <a:defRPr sz="2400">
                  <a:solidFill>
                    <a:srgbClr val="0078CA"/>
                  </a:solidFill>
                  <a:latin typeface="Arial" pitchFamily="34" charset="0"/>
                  <a:cs typeface="Times New Roman" pitchFamily="18" charset="0"/>
                </a:defRPr>
              </a:lvl2pPr>
              <a:lvl3pPr>
                <a:defRPr sz="2200">
                  <a:solidFill>
                    <a:srgbClr val="0078CA"/>
                  </a:solidFill>
                  <a:latin typeface="Arial" pitchFamily="34" charset="0"/>
                  <a:cs typeface="Times New Roman" pitchFamily="18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Tahoma" pitchFamily="34" charset="0"/>
                  <a:cs typeface="Times New Roman" pitchFamily="18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Tahoma" pitchFamily="34" charset="0"/>
                  <a:cs typeface="Times New Roman" pitchFamily="18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Tahoma" pitchFamily="34" charset="0"/>
                  <a:cs typeface="Times New Roman" pitchFamily="18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Tahoma" pitchFamily="34" charset="0"/>
                  <a:cs typeface="Times New Roman" pitchFamily="18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Tahoma" pitchFamily="34" charset="0"/>
                  <a:cs typeface="Times New Roman" pitchFamily="18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Tahoma" pitchFamily="34" charset="0"/>
                  <a:cs typeface="Times New Roman" pitchFamily="18" charset="0"/>
                </a:defRPr>
              </a:lvl9pPr>
            </a:lstStyle>
            <a:p>
              <a:pPr algn="just">
                <a:buClr>
                  <a:srgbClr val="C00000"/>
                </a:buClr>
                <a:defRPr/>
              </a:pPr>
              <a:r>
                <a:rPr lang="en-US" altLang="zh-CN" sz="2000" dirty="0">
                  <a:solidFill>
                    <a:srgbClr val="00206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</a:rPr>
                <a:t>Although the implement of water sharing policy relies on annual streamflow forecast, </a:t>
              </a:r>
              <a:r>
                <a:rPr lang="en-US" altLang="zh-CN" sz="2000" dirty="0">
                  <a:solidFill>
                    <a:srgbClr val="C0000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</a:rPr>
                <a:t>its performance is not sensitive to the forecast accuracy</a:t>
              </a:r>
              <a:r>
                <a:rPr lang="en-US" altLang="zh-CN" sz="2000" dirty="0">
                  <a:solidFill>
                    <a:srgbClr val="00206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</a:rPr>
                <a:t>. </a:t>
              </a:r>
              <a:endParaRPr lang="en-US" altLang="zh-CN" sz="2000" dirty="0">
                <a:solidFill>
                  <a:srgbClr val="00206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+mn-cs"/>
              </a:endParaRPr>
            </a:p>
          </p:txBody>
        </p:sp>
      </p:grpSp>
      <p:grpSp>
        <p:nvGrpSpPr>
          <p:cNvPr id="55301" name="Group 20"/>
          <p:cNvGrpSpPr>
            <a:grpSpLocks/>
          </p:cNvGrpSpPr>
          <p:nvPr/>
        </p:nvGrpSpPr>
        <p:grpSpPr bwMode="auto">
          <a:xfrm>
            <a:off x="775749" y="3610842"/>
            <a:ext cx="7999413" cy="986615"/>
            <a:chOff x="280" y="1099"/>
            <a:chExt cx="4465" cy="1052"/>
          </a:xfrm>
        </p:grpSpPr>
        <p:sp>
          <p:nvSpPr>
            <p:cNvPr id="17" name="AutoShape 10"/>
            <p:cNvSpPr>
              <a:spLocks noChangeArrowheads="1"/>
            </p:cNvSpPr>
            <p:nvPr/>
          </p:nvSpPr>
          <p:spPr bwMode="gray">
            <a:xfrm>
              <a:off x="280" y="1099"/>
              <a:ext cx="4465" cy="1011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chemeClr val="accent3">
                    <a:lumMod val="65000"/>
                  </a:schemeClr>
                </a:gs>
                <a:gs pos="100000">
                  <a:srgbClr val="CEEFE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kumimoji="1" lang="zh-TW" altLang="en-US" sz="2400" b="0">
                <a:solidFill>
                  <a:schemeClr val="tx1"/>
                </a:solidFill>
                <a:latin typeface="華康儷黑 Std W5"/>
                <a:ea typeface="華康儷黑 Std W5"/>
                <a:cs typeface="華康儷黑 Std W5"/>
              </a:endParaRPr>
            </a:p>
          </p:txBody>
        </p:sp>
        <p:sp>
          <p:nvSpPr>
            <p:cNvPr id="18" name="Text Box 16"/>
            <p:cNvSpPr txBox="1">
              <a:spLocks noChangeArrowheads="1"/>
            </p:cNvSpPr>
            <p:nvPr/>
          </p:nvSpPr>
          <p:spPr bwMode="gray">
            <a:xfrm>
              <a:off x="294" y="1166"/>
              <a:ext cx="4424" cy="9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600">
                  <a:solidFill>
                    <a:srgbClr val="0078CA"/>
                  </a:solidFill>
                  <a:latin typeface="Arial" pitchFamily="34" charset="0"/>
                  <a:cs typeface="Times New Roman" pitchFamily="18" charset="0"/>
                </a:defRPr>
              </a:lvl1pPr>
              <a:lvl2pPr>
                <a:defRPr sz="2400">
                  <a:solidFill>
                    <a:srgbClr val="0078CA"/>
                  </a:solidFill>
                  <a:latin typeface="Arial" pitchFamily="34" charset="0"/>
                  <a:cs typeface="Times New Roman" pitchFamily="18" charset="0"/>
                </a:defRPr>
              </a:lvl2pPr>
              <a:lvl3pPr>
                <a:defRPr sz="2200">
                  <a:solidFill>
                    <a:srgbClr val="0078CA"/>
                  </a:solidFill>
                  <a:latin typeface="Arial" pitchFamily="34" charset="0"/>
                  <a:cs typeface="Times New Roman" pitchFamily="18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Tahoma" pitchFamily="34" charset="0"/>
                  <a:cs typeface="Times New Roman" pitchFamily="18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Tahoma" pitchFamily="34" charset="0"/>
                  <a:cs typeface="Times New Roman" pitchFamily="18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Tahoma" pitchFamily="34" charset="0"/>
                  <a:cs typeface="Times New Roman" pitchFamily="18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Tahoma" pitchFamily="34" charset="0"/>
                  <a:cs typeface="Times New Roman" pitchFamily="18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Tahoma" pitchFamily="34" charset="0"/>
                  <a:cs typeface="Times New Roman" pitchFamily="18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Tahoma" pitchFamily="34" charset="0"/>
                  <a:cs typeface="Times New Roman" pitchFamily="18" charset="0"/>
                </a:defRPr>
              </a:lvl9pPr>
            </a:lstStyle>
            <a:p>
              <a:pPr algn="just">
                <a:buClr>
                  <a:srgbClr val="C00000"/>
                </a:buClr>
                <a:defRPr/>
              </a:pPr>
              <a:r>
                <a:rPr lang="en-US" altLang="zh-CN" sz="2000" dirty="0">
                  <a:solidFill>
                    <a:srgbClr val="00206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+mn-cs"/>
                </a:rPr>
                <a:t>The water sharing policy derived from optimal GERD operating rules </a:t>
              </a:r>
              <a:r>
                <a:rPr lang="en-US" altLang="zh-CN" sz="2000" dirty="0">
                  <a:solidFill>
                    <a:srgbClr val="00206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</a:rPr>
                <a:t>can effectively </a:t>
              </a:r>
              <a:r>
                <a:rPr lang="en-US" altLang="zh-CN" sz="2000" dirty="0">
                  <a:solidFill>
                    <a:srgbClr val="C0000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</a:rPr>
                <a:t>mitigate the downstream drought without significantly decreasing power generation</a:t>
              </a:r>
              <a:r>
                <a:rPr lang="en-US" altLang="zh-CN" sz="2000" dirty="0">
                  <a:solidFill>
                    <a:srgbClr val="00206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+mn-cs"/>
                </a:rPr>
                <a:t>. </a:t>
              </a:r>
            </a:p>
          </p:txBody>
        </p:sp>
      </p:grpSp>
      <p:grpSp>
        <p:nvGrpSpPr>
          <p:cNvPr id="19" name="Group 20">
            <a:extLst>
              <a:ext uri="{FF2B5EF4-FFF2-40B4-BE49-F238E27FC236}">
                <a16:creationId xmlns:a16="http://schemas.microsoft.com/office/drawing/2014/main" id="{113EF1A4-BF76-4618-A26E-21BE8157F0E1}"/>
              </a:ext>
            </a:extLst>
          </p:cNvPr>
          <p:cNvGrpSpPr>
            <a:grpSpLocks/>
          </p:cNvGrpSpPr>
          <p:nvPr/>
        </p:nvGrpSpPr>
        <p:grpSpPr bwMode="auto">
          <a:xfrm>
            <a:off x="799149" y="2322810"/>
            <a:ext cx="7999413" cy="953791"/>
            <a:chOff x="280" y="1071"/>
            <a:chExt cx="4465" cy="1017"/>
          </a:xfrm>
        </p:grpSpPr>
        <p:sp>
          <p:nvSpPr>
            <p:cNvPr id="20" name="AutoShape 10">
              <a:extLst>
                <a:ext uri="{FF2B5EF4-FFF2-40B4-BE49-F238E27FC236}">
                  <a16:creationId xmlns:a16="http://schemas.microsoft.com/office/drawing/2014/main" id="{1A610996-AF14-4FBC-AA87-F42C3B3B4B62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80" y="1071"/>
              <a:ext cx="4465" cy="975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0099FF">
                    <a:alpha val="48996"/>
                  </a:srgbClr>
                </a:gs>
                <a:gs pos="100000">
                  <a:srgbClr val="00B0F0">
                    <a:alpha val="21999"/>
                  </a:srgb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kumimoji="1" lang="zh-TW" altLang="en-US" sz="2400" b="0">
                <a:solidFill>
                  <a:schemeClr val="tx1"/>
                </a:solidFill>
                <a:latin typeface="華康儷黑 Std W5"/>
                <a:ea typeface="華康儷黑 Std W5"/>
                <a:cs typeface="華康儷黑 Std W5"/>
              </a:endParaRPr>
            </a:p>
          </p:txBody>
        </p:sp>
        <p:sp>
          <p:nvSpPr>
            <p:cNvPr id="21" name="Text Box 16">
              <a:extLst>
                <a:ext uri="{FF2B5EF4-FFF2-40B4-BE49-F238E27FC236}">
                  <a16:creationId xmlns:a16="http://schemas.microsoft.com/office/drawing/2014/main" id="{49B4A541-98F3-4652-9CC3-311567CFF4E2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282" y="1103"/>
              <a:ext cx="4424" cy="9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600">
                  <a:solidFill>
                    <a:srgbClr val="0078CA"/>
                  </a:solidFill>
                  <a:latin typeface="Arial" pitchFamily="34" charset="0"/>
                  <a:cs typeface="Times New Roman" pitchFamily="18" charset="0"/>
                </a:defRPr>
              </a:lvl1pPr>
              <a:lvl2pPr>
                <a:defRPr sz="2400">
                  <a:solidFill>
                    <a:srgbClr val="0078CA"/>
                  </a:solidFill>
                  <a:latin typeface="Arial" pitchFamily="34" charset="0"/>
                  <a:cs typeface="Times New Roman" pitchFamily="18" charset="0"/>
                </a:defRPr>
              </a:lvl2pPr>
              <a:lvl3pPr>
                <a:defRPr sz="2200">
                  <a:solidFill>
                    <a:srgbClr val="0078CA"/>
                  </a:solidFill>
                  <a:latin typeface="Arial" pitchFamily="34" charset="0"/>
                  <a:cs typeface="Times New Roman" pitchFamily="18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Tahoma" pitchFamily="34" charset="0"/>
                  <a:cs typeface="Times New Roman" pitchFamily="18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Tahoma" pitchFamily="34" charset="0"/>
                  <a:cs typeface="Times New Roman" pitchFamily="18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Tahoma" pitchFamily="34" charset="0"/>
                  <a:cs typeface="Times New Roman" pitchFamily="18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Tahoma" pitchFamily="34" charset="0"/>
                  <a:cs typeface="Times New Roman" pitchFamily="18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Tahoma" pitchFamily="34" charset="0"/>
                  <a:cs typeface="Times New Roman" pitchFamily="18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Tahoma" pitchFamily="34" charset="0"/>
                  <a:cs typeface="Times New Roman" pitchFamily="18" charset="0"/>
                </a:defRPr>
              </a:lvl9pPr>
            </a:lstStyle>
            <a:p>
              <a:pPr algn="just">
                <a:buClr>
                  <a:srgbClr val="C00000"/>
                </a:buClr>
                <a:defRPr/>
              </a:pPr>
              <a:r>
                <a:rPr lang="en-US" altLang="zh-CN" sz="2000" dirty="0">
                  <a:solidFill>
                    <a:srgbClr val="00206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</a:rPr>
                <a:t>The relationship between distributions of the GERD annual </a:t>
              </a:r>
              <a:r>
                <a:rPr lang="en-US" altLang="zh-CN" sz="2000" dirty="0">
                  <a:solidFill>
                    <a:srgbClr val="C0000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</a:rPr>
                <a:t>inflow and water release</a:t>
              </a:r>
              <a:r>
                <a:rPr lang="en-US" altLang="zh-CN" sz="2000" dirty="0">
                  <a:solidFill>
                    <a:srgbClr val="00206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</a:rPr>
                <a:t> can be used to balance the </a:t>
              </a:r>
              <a:r>
                <a:rPr lang="en-US" altLang="zh-CN" sz="2000" dirty="0">
                  <a:solidFill>
                    <a:srgbClr val="C0000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</a:rPr>
                <a:t>GERD power generation </a:t>
              </a:r>
              <a:r>
                <a:rPr lang="en-US" altLang="zh-CN" sz="2000" dirty="0">
                  <a:solidFill>
                    <a:srgbClr val="00206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</a:rPr>
                <a:t>and </a:t>
              </a:r>
              <a:r>
                <a:rPr lang="en-US" altLang="zh-CN" sz="2000" dirty="0">
                  <a:solidFill>
                    <a:srgbClr val="C0000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</a:rPr>
                <a:t>downstream drought mitigation</a:t>
              </a:r>
              <a:r>
                <a:rPr lang="en-US" altLang="zh-CN" sz="2000" dirty="0">
                  <a:solidFill>
                    <a:srgbClr val="00206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</a:rPr>
                <a:t>.</a:t>
              </a:r>
            </a:p>
          </p:txBody>
        </p:sp>
      </p:grpSp>
      <p:grpSp>
        <p:nvGrpSpPr>
          <p:cNvPr id="22" name="Group 20">
            <a:extLst>
              <a:ext uri="{FF2B5EF4-FFF2-40B4-BE49-F238E27FC236}">
                <a16:creationId xmlns:a16="http://schemas.microsoft.com/office/drawing/2014/main" id="{B75931C2-869A-4F38-A79C-EF6C7378469B}"/>
              </a:ext>
            </a:extLst>
          </p:cNvPr>
          <p:cNvGrpSpPr>
            <a:grpSpLocks/>
          </p:cNvGrpSpPr>
          <p:nvPr/>
        </p:nvGrpSpPr>
        <p:grpSpPr bwMode="auto">
          <a:xfrm>
            <a:off x="776536" y="1066800"/>
            <a:ext cx="7999413" cy="941216"/>
            <a:chOff x="280" y="1071"/>
            <a:chExt cx="4465" cy="709"/>
          </a:xfrm>
        </p:grpSpPr>
        <p:sp>
          <p:nvSpPr>
            <p:cNvPr id="23" name="AutoShape 10">
              <a:extLst>
                <a:ext uri="{FF2B5EF4-FFF2-40B4-BE49-F238E27FC236}">
                  <a16:creationId xmlns:a16="http://schemas.microsoft.com/office/drawing/2014/main" id="{7707E23B-9BFC-4479-A8B6-59729757A8F3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80" y="1071"/>
              <a:ext cx="4465" cy="705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FF0000">
                    <a:alpha val="40000"/>
                  </a:srgbClr>
                </a:gs>
                <a:gs pos="100000">
                  <a:srgbClr val="C00000">
                    <a:alpha val="16000"/>
                  </a:srgb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kumimoji="1" lang="zh-TW" altLang="en-US" sz="2400" b="0">
                <a:solidFill>
                  <a:schemeClr val="tx1"/>
                </a:solidFill>
                <a:latin typeface="華康儷黑 Std W5"/>
                <a:ea typeface="華康儷黑 Std W5"/>
                <a:cs typeface="華康儷黑 Std W5"/>
              </a:endParaRPr>
            </a:p>
          </p:txBody>
        </p:sp>
        <p:sp>
          <p:nvSpPr>
            <p:cNvPr id="24" name="Text Box 16">
              <a:extLst>
                <a:ext uri="{FF2B5EF4-FFF2-40B4-BE49-F238E27FC236}">
                  <a16:creationId xmlns:a16="http://schemas.microsoft.com/office/drawing/2014/main" id="{3A0D2D24-A586-40A5-8756-2F5CE7EC76BD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302" y="1084"/>
              <a:ext cx="4424" cy="6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600">
                  <a:solidFill>
                    <a:srgbClr val="0078CA"/>
                  </a:solidFill>
                  <a:latin typeface="Arial" pitchFamily="34" charset="0"/>
                  <a:cs typeface="Times New Roman" pitchFamily="18" charset="0"/>
                </a:defRPr>
              </a:lvl1pPr>
              <a:lvl2pPr>
                <a:defRPr sz="2400">
                  <a:solidFill>
                    <a:srgbClr val="0078CA"/>
                  </a:solidFill>
                  <a:latin typeface="Arial" pitchFamily="34" charset="0"/>
                  <a:cs typeface="Times New Roman" pitchFamily="18" charset="0"/>
                </a:defRPr>
              </a:lvl2pPr>
              <a:lvl3pPr>
                <a:defRPr sz="2200">
                  <a:solidFill>
                    <a:srgbClr val="0078CA"/>
                  </a:solidFill>
                  <a:latin typeface="Arial" pitchFamily="34" charset="0"/>
                  <a:cs typeface="Times New Roman" pitchFamily="18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Tahoma" pitchFamily="34" charset="0"/>
                  <a:cs typeface="Times New Roman" pitchFamily="18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Tahoma" pitchFamily="34" charset="0"/>
                  <a:cs typeface="Times New Roman" pitchFamily="18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Tahoma" pitchFamily="34" charset="0"/>
                  <a:cs typeface="Times New Roman" pitchFamily="18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Tahoma" pitchFamily="34" charset="0"/>
                  <a:cs typeface="Times New Roman" pitchFamily="18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Tahoma" pitchFamily="34" charset="0"/>
                  <a:cs typeface="Times New Roman" pitchFamily="18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Tahoma" pitchFamily="34" charset="0"/>
                  <a:cs typeface="Times New Roman" pitchFamily="18" charset="0"/>
                </a:defRPr>
              </a:lvl9pPr>
            </a:lstStyle>
            <a:p>
              <a:pPr algn="just">
                <a:buClr>
                  <a:srgbClr val="C00000"/>
                </a:buClr>
                <a:defRPr/>
              </a:pPr>
              <a:r>
                <a:rPr lang="en-US" altLang="zh-CN" sz="2000" dirty="0">
                  <a:solidFill>
                    <a:srgbClr val="00206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+mn-cs"/>
                </a:rPr>
                <a:t>There is a </a:t>
              </a:r>
              <a:r>
                <a:rPr lang="en-US" altLang="zh-CN" sz="2000" dirty="0">
                  <a:solidFill>
                    <a:srgbClr val="C0000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+mn-cs"/>
                </a:rPr>
                <a:t>trade-off </a:t>
              </a:r>
              <a:r>
                <a:rPr lang="en-US" altLang="zh-CN" sz="2000" dirty="0">
                  <a:solidFill>
                    <a:srgbClr val="00206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+mn-cs"/>
                </a:rPr>
                <a:t>between GERD </a:t>
              </a:r>
              <a:r>
                <a:rPr lang="en-US" altLang="zh-CN" sz="2000" dirty="0">
                  <a:solidFill>
                    <a:srgbClr val="C0000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+mn-cs"/>
                </a:rPr>
                <a:t>hydropower generation </a:t>
              </a:r>
              <a:r>
                <a:rPr lang="en-US" altLang="zh-CN" sz="2000" dirty="0">
                  <a:solidFill>
                    <a:srgbClr val="00206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+mn-cs"/>
                </a:rPr>
                <a:t>and </a:t>
              </a:r>
              <a:r>
                <a:rPr lang="en-US" altLang="zh-CN" sz="2000" dirty="0">
                  <a:solidFill>
                    <a:srgbClr val="C0000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+mn-cs"/>
                </a:rPr>
                <a:t>dry year water release</a:t>
              </a:r>
              <a:r>
                <a:rPr lang="en-US" altLang="zh-CN" sz="2000" dirty="0">
                  <a:solidFill>
                    <a:srgbClr val="00206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+mn-cs"/>
                </a:rPr>
                <a:t>, a </a:t>
              </a:r>
              <a:r>
                <a:rPr lang="en-US" altLang="zh-CN" sz="2000" dirty="0">
                  <a:solidFill>
                    <a:srgbClr val="C0000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+mn-cs"/>
                </a:rPr>
                <a:t>slight decrease in power generation </a:t>
              </a:r>
              <a:r>
                <a:rPr lang="en-US" altLang="zh-CN" sz="2000" dirty="0">
                  <a:solidFill>
                    <a:srgbClr val="00206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+mn-cs"/>
                </a:rPr>
                <a:t>can lead to significant annual </a:t>
              </a:r>
              <a:r>
                <a:rPr lang="en-US" altLang="zh-CN" sz="2000" dirty="0">
                  <a:solidFill>
                    <a:srgbClr val="C0000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+mn-cs"/>
                </a:rPr>
                <a:t>water release increase </a:t>
              </a:r>
              <a:r>
                <a:rPr lang="en-US" altLang="zh-CN" sz="2000" dirty="0">
                  <a:solidFill>
                    <a:srgbClr val="00206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+mn-cs"/>
                </a:rPr>
                <a:t>under dry conditions.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93193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Acknowledgements</a:t>
            </a:r>
          </a:p>
        </p:txBody>
      </p:sp>
      <p:sp>
        <p:nvSpPr>
          <p:cNvPr id="57347" name="Content Placeholder 2"/>
          <p:cNvSpPr>
            <a:spLocks noGrp="1"/>
          </p:cNvSpPr>
          <p:nvPr>
            <p:ph idx="1"/>
          </p:nvPr>
        </p:nvSpPr>
        <p:spPr>
          <a:xfrm>
            <a:off x="683443" y="1349956"/>
            <a:ext cx="8458200" cy="2613881"/>
          </a:xfrm>
        </p:spPr>
        <p:txBody>
          <a:bodyPr/>
          <a:lstStyle/>
          <a:p>
            <a:pPr>
              <a:defRPr/>
            </a:pPr>
            <a:r>
              <a:rPr lang="en-US" altLang="zh-CN" sz="2000" dirty="0">
                <a:solidFill>
                  <a:srgbClr val="002060"/>
                </a:solidFill>
                <a:latin typeface="Arial" pitchFamily="34" charset="0"/>
                <a:ea typeface="宋体" pitchFamily="2" charset="-122"/>
              </a:rPr>
              <a:t>Paul Block, University of Wisconsin-Madison</a:t>
            </a:r>
          </a:p>
          <a:p>
            <a:pPr>
              <a:defRPr/>
            </a:pPr>
            <a:endParaRPr lang="en-US" altLang="zh-CN" sz="2000" dirty="0">
              <a:solidFill>
                <a:srgbClr val="002060"/>
              </a:solidFill>
              <a:latin typeface="Arial" pitchFamily="34" charset="0"/>
              <a:ea typeface="宋体" pitchFamily="2" charset="-122"/>
            </a:endParaRPr>
          </a:p>
          <a:p>
            <a:pPr>
              <a:defRPr/>
            </a:pPr>
            <a:endParaRPr lang="en-US" altLang="zh-CN" sz="2000" dirty="0">
              <a:solidFill>
                <a:srgbClr val="002060"/>
              </a:solidFill>
              <a:latin typeface="Arial" pitchFamily="34" charset="0"/>
              <a:ea typeface="宋体" pitchFamily="2" charset="-122"/>
            </a:endParaRPr>
          </a:p>
          <a:p>
            <a:pPr>
              <a:defRPr/>
            </a:pPr>
            <a:r>
              <a:rPr lang="en-US" altLang="zh-CN" sz="2000" dirty="0">
                <a:solidFill>
                  <a:srgbClr val="002060"/>
                </a:solidFill>
                <a:latin typeface="Arial" pitchFamily="34" charset="0"/>
                <a:ea typeface="宋体" pitchFamily="2" charset="-122"/>
              </a:rPr>
              <a:t>Water Systems &amp; Society Research Group</a:t>
            </a:r>
          </a:p>
          <a:p>
            <a:pPr>
              <a:defRPr/>
            </a:pPr>
            <a:r>
              <a:rPr lang="en-US" altLang="zh-CN" sz="2000" dirty="0">
                <a:solidFill>
                  <a:srgbClr val="002060"/>
                </a:solidFill>
                <a:latin typeface="Arial" pitchFamily="34" charset="0"/>
                <a:ea typeface="宋体" pitchFamily="2" charset="-122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http://wss.cee.wisc.edu</a:t>
            </a:r>
            <a:endParaRPr lang="en-US" altLang="zh-CN" sz="2000" dirty="0">
              <a:solidFill>
                <a:srgbClr val="002060"/>
              </a:solidFill>
              <a:latin typeface="Arial" pitchFamily="34" charset="0"/>
              <a:ea typeface="宋体" pitchFamily="2" charset="-122"/>
            </a:endParaRPr>
          </a:p>
          <a:p>
            <a:pPr>
              <a:defRPr/>
            </a:pPr>
            <a:r>
              <a:rPr lang="en-US" altLang="zh-CN" sz="2000" dirty="0">
                <a:solidFill>
                  <a:srgbClr val="002060"/>
                </a:solidFill>
                <a:latin typeface="Arial" pitchFamily="34" charset="0"/>
                <a:ea typeface="宋体" pitchFamily="2" charset="-122"/>
              </a:rPr>
              <a:t>Water Resource Engineering colleagues</a:t>
            </a:r>
          </a:p>
          <a:p>
            <a:pPr>
              <a:defRPr/>
            </a:pPr>
            <a:endParaRPr lang="en-US" altLang="zh-CN" sz="2000" dirty="0">
              <a:solidFill>
                <a:srgbClr val="002060"/>
              </a:solidFill>
              <a:latin typeface="Arial" pitchFamily="34" charset="0"/>
              <a:ea typeface="宋体" pitchFamily="2" charset="-122"/>
            </a:endParaRPr>
          </a:p>
        </p:txBody>
      </p:sp>
      <p:pic>
        <p:nvPicPr>
          <p:cNvPr id="57349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711420"/>
            <a:ext cx="2919413" cy="17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50" name="Freeform 5"/>
          <p:cNvSpPr>
            <a:spLocks/>
          </p:cNvSpPr>
          <p:nvPr/>
        </p:nvSpPr>
        <p:spPr bwMode="auto">
          <a:xfrm rot="10800000">
            <a:off x="0" y="4976813"/>
            <a:ext cx="5715000" cy="1881187"/>
          </a:xfrm>
          <a:custGeom>
            <a:avLst/>
            <a:gdLst>
              <a:gd name="T0" fmla="*/ 2147483647 w 2157"/>
              <a:gd name="T1" fmla="*/ 0 h 1065"/>
              <a:gd name="T2" fmla="*/ 2147483647 w 2157"/>
              <a:gd name="T3" fmla="*/ 0 h 1065"/>
              <a:gd name="T4" fmla="*/ 2147483647 w 2157"/>
              <a:gd name="T5" fmla="*/ 0 h 1065"/>
              <a:gd name="T6" fmla="*/ 2147483647 w 2157"/>
              <a:gd name="T7" fmla="*/ 0 h 1065"/>
              <a:gd name="T8" fmla="*/ 2147483647 w 2157"/>
              <a:gd name="T9" fmla="*/ 2147483647 h 1065"/>
              <a:gd name="T10" fmla="*/ 2147483647 w 2157"/>
              <a:gd name="T11" fmla="*/ 2147483647 h 1065"/>
              <a:gd name="T12" fmla="*/ 2147483647 w 2157"/>
              <a:gd name="T13" fmla="*/ 2147483647 h 1065"/>
              <a:gd name="T14" fmla="*/ 2147483647 w 2157"/>
              <a:gd name="T15" fmla="*/ 2147483647 h 1065"/>
              <a:gd name="T16" fmla="*/ 2147483647 w 2157"/>
              <a:gd name="T17" fmla="*/ 2147483647 h 1065"/>
              <a:gd name="T18" fmla="*/ 2147483647 w 2157"/>
              <a:gd name="T19" fmla="*/ 2147483647 h 1065"/>
              <a:gd name="T20" fmla="*/ 2147483647 w 2157"/>
              <a:gd name="T21" fmla="*/ 0 h 1065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157" h="1065">
                <a:moveTo>
                  <a:pt x="127" y="0"/>
                </a:moveTo>
                <a:cubicBezTo>
                  <a:pt x="928" y="0"/>
                  <a:pt x="928" y="0"/>
                  <a:pt x="928" y="0"/>
                </a:cubicBezTo>
                <a:cubicBezTo>
                  <a:pt x="1713" y="0"/>
                  <a:pt x="1713" y="0"/>
                  <a:pt x="1713" y="0"/>
                </a:cubicBezTo>
                <a:cubicBezTo>
                  <a:pt x="2157" y="0"/>
                  <a:pt x="2157" y="0"/>
                  <a:pt x="2157" y="0"/>
                </a:cubicBezTo>
                <a:cubicBezTo>
                  <a:pt x="2157" y="1065"/>
                  <a:pt x="2157" y="1065"/>
                  <a:pt x="2157" y="1065"/>
                </a:cubicBezTo>
                <a:cubicBezTo>
                  <a:pt x="1979" y="1065"/>
                  <a:pt x="1979" y="1065"/>
                  <a:pt x="1979" y="1065"/>
                </a:cubicBezTo>
                <a:cubicBezTo>
                  <a:pt x="928" y="1065"/>
                  <a:pt x="928" y="1065"/>
                  <a:pt x="928" y="1065"/>
                </a:cubicBezTo>
                <a:cubicBezTo>
                  <a:pt x="428" y="1065"/>
                  <a:pt x="428" y="1065"/>
                  <a:pt x="428" y="1065"/>
                </a:cubicBezTo>
                <a:cubicBezTo>
                  <a:pt x="347" y="1065"/>
                  <a:pt x="263" y="999"/>
                  <a:pt x="240" y="918"/>
                </a:cubicBezTo>
                <a:cubicBezTo>
                  <a:pt x="23" y="146"/>
                  <a:pt x="23" y="146"/>
                  <a:pt x="23" y="146"/>
                </a:cubicBezTo>
                <a:cubicBezTo>
                  <a:pt x="0" y="66"/>
                  <a:pt x="47" y="0"/>
                  <a:pt x="127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" name="TextBox 24"/>
          <p:cNvSpPr txBox="1">
            <a:spLocks noChangeArrowheads="1"/>
          </p:cNvSpPr>
          <p:nvPr/>
        </p:nvSpPr>
        <p:spPr bwMode="auto">
          <a:xfrm>
            <a:off x="215900" y="5541963"/>
            <a:ext cx="475615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1pPr>
            <a:lvl2pPr marL="742950" indent="-285750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2pPr>
            <a:lvl3pPr marL="1143000" indent="-228600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3pPr>
            <a:lvl4pPr marL="1600200" indent="-228600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4pPr>
            <a:lvl5pPr marL="2057400" indent="-228600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9pPr>
          </a:lstStyle>
          <a:p>
            <a:pPr algn="ctr">
              <a:defRPr/>
            </a:pPr>
            <a:r>
              <a:rPr kumimoji="1" lang="en-US" altLang="zh-CN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cript MT Bold" pitchFamily="66" charset="0"/>
                <a:ea typeface="华文行楷" pitchFamily="2" charset="-122"/>
                <a:cs typeface="Times New Roman" pitchFamily="18" charset="0"/>
              </a:rPr>
              <a:t>Thank you very much!</a:t>
            </a:r>
            <a:endParaRPr kumimoji="1" lang="zh-CN" altLang="en-US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cript MT Bold" pitchFamily="66" charset="0"/>
              <a:ea typeface="华文行楷" pitchFamily="2" charset="-122"/>
              <a:cs typeface="Times New Roman" pitchFamily="18" charset="0"/>
            </a:endParaRPr>
          </a:p>
        </p:txBody>
      </p:sp>
      <p:sp>
        <p:nvSpPr>
          <p:cNvPr id="12" name="TextBox 24"/>
          <p:cNvSpPr txBox="1">
            <a:spLocks noChangeArrowheads="1"/>
          </p:cNvSpPr>
          <p:nvPr/>
        </p:nvSpPr>
        <p:spPr bwMode="auto">
          <a:xfrm>
            <a:off x="5562600" y="5541963"/>
            <a:ext cx="3425938" cy="7755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1pPr>
            <a:lvl2pPr marL="742950" indent="-285750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2pPr>
            <a:lvl3pPr marL="1143000" indent="-228600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3pPr>
            <a:lvl4pPr marL="1600200" indent="-228600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4pPr>
            <a:lvl5pPr marL="2057400" indent="-228600" eaLnBrk="0" hangingPunct="0"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sz="2800" b="1">
                <a:solidFill>
                  <a:srgbClr val="0078CA"/>
                </a:solidFill>
                <a:latin typeface="Arial" pitchFamily="34" charset="0"/>
                <a:ea typeface="宋体-方正超大字符集" pitchFamily="65" charset="-122"/>
              </a:defRPr>
            </a:lvl9pPr>
          </a:lstStyle>
          <a:p>
            <a:pPr algn="ctr">
              <a:defRPr/>
            </a:pPr>
            <a:r>
              <a:rPr kumimoji="1" lang="en-US" altLang="zh-CN" sz="48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  <a:ea typeface="华文行楷" pitchFamily="2" charset="-122"/>
                <a:cs typeface="Times New Roman" pitchFamily="18" charset="0"/>
              </a:rPr>
              <a:t>Questions?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340351F9-F670-441B-AD34-92965E10C5D4}"/>
              </a:ext>
            </a:extLst>
          </p:cNvPr>
          <p:cNvSpPr/>
          <p:nvPr/>
        </p:nvSpPr>
        <p:spPr>
          <a:xfrm>
            <a:off x="683443" y="4287262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kumimoji="1" lang="en-US" altLang="zh-CN" sz="1600" dirty="0">
                <a:solidFill>
                  <a:srgbClr val="7030A0"/>
                </a:solidFill>
                <a:latin typeface="Times New Roman" panose="02020603050405020304" pitchFamily="18" charset="0"/>
                <a:ea typeface="华文行楷" pitchFamily="2" charset="-122"/>
                <a:cs typeface="Times New Roman" panose="02020603050405020304" pitchFamily="18" charset="0"/>
              </a:rPr>
              <a:t>Name: Guang Yang</a:t>
            </a:r>
          </a:p>
          <a:p>
            <a:pPr>
              <a:defRPr/>
            </a:pPr>
            <a:r>
              <a:rPr kumimoji="1" lang="en-US" altLang="zh-CN" sz="1600" dirty="0">
                <a:solidFill>
                  <a:srgbClr val="7030A0"/>
                </a:solidFill>
                <a:latin typeface="Times New Roman" panose="02020603050405020304" pitchFamily="18" charset="0"/>
                <a:ea typeface="华文行楷" pitchFamily="2" charset="-122"/>
                <a:cs typeface="Times New Roman" panose="02020603050405020304" pitchFamily="18" charset="0"/>
              </a:rPr>
              <a:t>Email: gyang82@wisc.edu</a:t>
            </a:r>
            <a:endParaRPr kumimoji="1" lang="zh-CN" altLang="en-US" sz="1600" dirty="0">
              <a:solidFill>
                <a:srgbClr val="7030A0"/>
              </a:solidFill>
              <a:latin typeface="Times New Roman" panose="02020603050405020304" pitchFamily="18" charset="0"/>
              <a:ea typeface="华文行楷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标题 5"/>
          <p:cNvSpPr>
            <a:spLocks noGrp="1"/>
          </p:cNvSpPr>
          <p:nvPr>
            <p:ph type="title"/>
          </p:nvPr>
        </p:nvSpPr>
        <p:spPr>
          <a:xfrm>
            <a:off x="685800" y="381000"/>
            <a:ext cx="9144000" cy="487363"/>
          </a:xfrm>
        </p:spPr>
        <p:txBody>
          <a:bodyPr/>
          <a:lstStyle/>
          <a:p>
            <a:r>
              <a:rPr lang="en-US" altLang="zh-CN" sz="2600">
                <a:ea typeface="宋体" pitchFamily="2" charset="-122"/>
              </a:rPr>
              <a:t>Grand Ethiopian Renaissance Dam (GERD)</a:t>
            </a:r>
            <a:endParaRPr lang="zh-CN" altLang="en-US" sz="2600">
              <a:solidFill>
                <a:srgbClr val="FF0000"/>
              </a:solidFill>
              <a:ea typeface="宋体" pitchFamily="2" charset="-122"/>
            </a:endParaRPr>
          </a:p>
        </p:txBody>
      </p:sp>
      <p:pic>
        <p:nvPicPr>
          <p:cNvPr id="17411" name="Picture 2" descr="E:\威斯康辛大学\Seminar\great-ethiopian-rennaissance-dam-ime-3-super-16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78901"/>
            <a:ext cx="9296400" cy="5879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任意多边形 1"/>
          <p:cNvSpPr/>
          <p:nvPr/>
        </p:nvSpPr>
        <p:spPr bwMode="auto">
          <a:xfrm>
            <a:off x="0" y="1217341"/>
            <a:ext cx="9353550" cy="2697434"/>
          </a:xfrm>
          <a:custGeom>
            <a:avLst/>
            <a:gdLst>
              <a:gd name="connsiteX0" fmla="*/ 200025 w 9734550"/>
              <a:gd name="connsiteY0" fmla="*/ 2573609 h 2697434"/>
              <a:gd name="connsiteX1" fmla="*/ 266700 w 9734550"/>
              <a:gd name="connsiteY1" fmla="*/ 2602184 h 2697434"/>
              <a:gd name="connsiteX2" fmla="*/ 333375 w 9734550"/>
              <a:gd name="connsiteY2" fmla="*/ 2611709 h 2697434"/>
              <a:gd name="connsiteX3" fmla="*/ 381000 w 9734550"/>
              <a:gd name="connsiteY3" fmla="*/ 2621234 h 2697434"/>
              <a:gd name="connsiteX4" fmla="*/ 447675 w 9734550"/>
              <a:gd name="connsiteY4" fmla="*/ 2640284 h 2697434"/>
              <a:gd name="connsiteX5" fmla="*/ 533400 w 9734550"/>
              <a:gd name="connsiteY5" fmla="*/ 2649809 h 2697434"/>
              <a:gd name="connsiteX6" fmla="*/ 590550 w 9734550"/>
              <a:gd name="connsiteY6" fmla="*/ 2668859 h 2697434"/>
              <a:gd name="connsiteX7" fmla="*/ 657225 w 9734550"/>
              <a:gd name="connsiteY7" fmla="*/ 2697434 h 2697434"/>
              <a:gd name="connsiteX8" fmla="*/ 866775 w 9734550"/>
              <a:gd name="connsiteY8" fmla="*/ 2687909 h 2697434"/>
              <a:gd name="connsiteX9" fmla="*/ 923925 w 9734550"/>
              <a:gd name="connsiteY9" fmla="*/ 2678384 h 2697434"/>
              <a:gd name="connsiteX10" fmla="*/ 1019175 w 9734550"/>
              <a:gd name="connsiteY10" fmla="*/ 2668859 h 2697434"/>
              <a:gd name="connsiteX11" fmla="*/ 1114425 w 9734550"/>
              <a:gd name="connsiteY11" fmla="*/ 2640284 h 2697434"/>
              <a:gd name="connsiteX12" fmla="*/ 1143000 w 9734550"/>
              <a:gd name="connsiteY12" fmla="*/ 2630759 h 2697434"/>
              <a:gd name="connsiteX13" fmla="*/ 1219200 w 9734550"/>
              <a:gd name="connsiteY13" fmla="*/ 2611709 h 2697434"/>
              <a:gd name="connsiteX14" fmla="*/ 1304925 w 9734550"/>
              <a:gd name="connsiteY14" fmla="*/ 2583134 h 2697434"/>
              <a:gd name="connsiteX15" fmla="*/ 1362075 w 9734550"/>
              <a:gd name="connsiteY15" fmla="*/ 2564084 h 2697434"/>
              <a:gd name="connsiteX16" fmla="*/ 1447800 w 9734550"/>
              <a:gd name="connsiteY16" fmla="*/ 2545034 h 2697434"/>
              <a:gd name="connsiteX17" fmla="*/ 1485900 w 9734550"/>
              <a:gd name="connsiteY17" fmla="*/ 2535509 h 2697434"/>
              <a:gd name="connsiteX18" fmla="*/ 1552575 w 9734550"/>
              <a:gd name="connsiteY18" fmla="*/ 2525984 h 2697434"/>
              <a:gd name="connsiteX19" fmla="*/ 1590675 w 9734550"/>
              <a:gd name="connsiteY19" fmla="*/ 2516459 h 2697434"/>
              <a:gd name="connsiteX20" fmla="*/ 1619250 w 9734550"/>
              <a:gd name="connsiteY20" fmla="*/ 2506934 h 2697434"/>
              <a:gd name="connsiteX21" fmla="*/ 1704975 w 9734550"/>
              <a:gd name="connsiteY21" fmla="*/ 2497409 h 2697434"/>
              <a:gd name="connsiteX22" fmla="*/ 1762125 w 9734550"/>
              <a:gd name="connsiteY22" fmla="*/ 2487884 h 2697434"/>
              <a:gd name="connsiteX23" fmla="*/ 1809750 w 9734550"/>
              <a:gd name="connsiteY23" fmla="*/ 2478359 h 2697434"/>
              <a:gd name="connsiteX24" fmla="*/ 1847850 w 9734550"/>
              <a:gd name="connsiteY24" fmla="*/ 2468834 h 2697434"/>
              <a:gd name="connsiteX25" fmla="*/ 1962150 w 9734550"/>
              <a:gd name="connsiteY25" fmla="*/ 2449784 h 2697434"/>
              <a:gd name="connsiteX26" fmla="*/ 2114550 w 9734550"/>
              <a:gd name="connsiteY26" fmla="*/ 2459309 h 2697434"/>
              <a:gd name="connsiteX27" fmla="*/ 2124075 w 9734550"/>
              <a:gd name="connsiteY27" fmla="*/ 2506934 h 2697434"/>
              <a:gd name="connsiteX28" fmla="*/ 2143125 w 9734550"/>
              <a:gd name="connsiteY28" fmla="*/ 2649809 h 2697434"/>
              <a:gd name="connsiteX29" fmla="*/ 2400300 w 9734550"/>
              <a:gd name="connsiteY29" fmla="*/ 2640284 h 2697434"/>
              <a:gd name="connsiteX30" fmla="*/ 2428875 w 9734550"/>
              <a:gd name="connsiteY30" fmla="*/ 2630759 h 2697434"/>
              <a:gd name="connsiteX31" fmla="*/ 2495550 w 9734550"/>
              <a:gd name="connsiteY31" fmla="*/ 2621234 h 2697434"/>
              <a:gd name="connsiteX32" fmla="*/ 2562225 w 9734550"/>
              <a:gd name="connsiteY32" fmla="*/ 2602184 h 2697434"/>
              <a:gd name="connsiteX33" fmla="*/ 2619375 w 9734550"/>
              <a:gd name="connsiteY33" fmla="*/ 2592659 h 2697434"/>
              <a:gd name="connsiteX34" fmla="*/ 2724150 w 9734550"/>
              <a:gd name="connsiteY34" fmla="*/ 2564084 h 2697434"/>
              <a:gd name="connsiteX35" fmla="*/ 2752725 w 9734550"/>
              <a:gd name="connsiteY35" fmla="*/ 2554559 h 2697434"/>
              <a:gd name="connsiteX36" fmla="*/ 2809875 w 9734550"/>
              <a:gd name="connsiteY36" fmla="*/ 2545034 h 2697434"/>
              <a:gd name="connsiteX37" fmla="*/ 2847975 w 9734550"/>
              <a:gd name="connsiteY37" fmla="*/ 2535509 h 2697434"/>
              <a:gd name="connsiteX38" fmla="*/ 2876550 w 9734550"/>
              <a:gd name="connsiteY38" fmla="*/ 2525984 h 2697434"/>
              <a:gd name="connsiteX39" fmla="*/ 2933700 w 9734550"/>
              <a:gd name="connsiteY39" fmla="*/ 2516459 h 2697434"/>
              <a:gd name="connsiteX40" fmla="*/ 2962275 w 9734550"/>
              <a:gd name="connsiteY40" fmla="*/ 2506934 h 2697434"/>
              <a:gd name="connsiteX41" fmla="*/ 3171825 w 9734550"/>
              <a:gd name="connsiteY41" fmla="*/ 2478359 h 2697434"/>
              <a:gd name="connsiteX42" fmla="*/ 3219450 w 9734550"/>
              <a:gd name="connsiteY42" fmla="*/ 2468834 h 2697434"/>
              <a:gd name="connsiteX43" fmla="*/ 3371850 w 9734550"/>
              <a:gd name="connsiteY43" fmla="*/ 2449784 h 2697434"/>
              <a:gd name="connsiteX44" fmla="*/ 3495675 w 9734550"/>
              <a:gd name="connsiteY44" fmla="*/ 2430734 h 2697434"/>
              <a:gd name="connsiteX45" fmla="*/ 3552825 w 9734550"/>
              <a:gd name="connsiteY45" fmla="*/ 2411684 h 2697434"/>
              <a:gd name="connsiteX46" fmla="*/ 3581400 w 9734550"/>
              <a:gd name="connsiteY46" fmla="*/ 2402159 h 2697434"/>
              <a:gd name="connsiteX47" fmla="*/ 3695700 w 9734550"/>
              <a:gd name="connsiteY47" fmla="*/ 2383109 h 2697434"/>
              <a:gd name="connsiteX48" fmla="*/ 3743325 w 9734550"/>
              <a:gd name="connsiteY48" fmla="*/ 2373584 h 2697434"/>
              <a:gd name="connsiteX49" fmla="*/ 3781425 w 9734550"/>
              <a:gd name="connsiteY49" fmla="*/ 2364059 h 2697434"/>
              <a:gd name="connsiteX50" fmla="*/ 3848100 w 9734550"/>
              <a:gd name="connsiteY50" fmla="*/ 2354534 h 2697434"/>
              <a:gd name="connsiteX51" fmla="*/ 3914775 w 9734550"/>
              <a:gd name="connsiteY51" fmla="*/ 2335484 h 2697434"/>
              <a:gd name="connsiteX52" fmla="*/ 4010025 w 9734550"/>
              <a:gd name="connsiteY52" fmla="*/ 2316434 h 2697434"/>
              <a:gd name="connsiteX53" fmla="*/ 4048125 w 9734550"/>
              <a:gd name="connsiteY53" fmla="*/ 2230709 h 2697434"/>
              <a:gd name="connsiteX54" fmla="*/ 4057650 w 9734550"/>
              <a:gd name="connsiteY54" fmla="*/ 2202134 h 2697434"/>
              <a:gd name="connsiteX55" fmla="*/ 4086225 w 9734550"/>
              <a:gd name="connsiteY55" fmla="*/ 2192609 h 2697434"/>
              <a:gd name="connsiteX56" fmla="*/ 4572000 w 9734550"/>
              <a:gd name="connsiteY56" fmla="*/ 2183084 h 2697434"/>
              <a:gd name="connsiteX57" fmla="*/ 4600575 w 9734550"/>
              <a:gd name="connsiteY57" fmla="*/ 2173559 h 2697434"/>
              <a:gd name="connsiteX58" fmla="*/ 4657725 w 9734550"/>
              <a:gd name="connsiteY58" fmla="*/ 2164034 h 2697434"/>
              <a:gd name="connsiteX59" fmla="*/ 4686300 w 9734550"/>
              <a:gd name="connsiteY59" fmla="*/ 2135459 h 2697434"/>
              <a:gd name="connsiteX60" fmla="*/ 4781550 w 9734550"/>
              <a:gd name="connsiteY60" fmla="*/ 2087834 h 2697434"/>
              <a:gd name="connsiteX61" fmla="*/ 4857750 w 9734550"/>
              <a:gd name="connsiteY61" fmla="*/ 2059259 h 2697434"/>
              <a:gd name="connsiteX62" fmla="*/ 4914900 w 9734550"/>
              <a:gd name="connsiteY62" fmla="*/ 2040209 h 2697434"/>
              <a:gd name="connsiteX63" fmla="*/ 4943475 w 9734550"/>
              <a:gd name="connsiteY63" fmla="*/ 2030684 h 2697434"/>
              <a:gd name="connsiteX64" fmla="*/ 5038725 w 9734550"/>
              <a:gd name="connsiteY64" fmla="*/ 2002109 h 2697434"/>
              <a:gd name="connsiteX65" fmla="*/ 5076825 w 9734550"/>
              <a:gd name="connsiteY65" fmla="*/ 1983059 h 2697434"/>
              <a:gd name="connsiteX66" fmla="*/ 5133975 w 9734550"/>
              <a:gd name="connsiteY66" fmla="*/ 1973534 h 2697434"/>
              <a:gd name="connsiteX67" fmla="*/ 5162550 w 9734550"/>
              <a:gd name="connsiteY67" fmla="*/ 1964009 h 2697434"/>
              <a:gd name="connsiteX68" fmla="*/ 5191125 w 9734550"/>
              <a:gd name="connsiteY68" fmla="*/ 1944959 h 2697434"/>
              <a:gd name="connsiteX69" fmla="*/ 5276850 w 9734550"/>
              <a:gd name="connsiteY69" fmla="*/ 1925909 h 2697434"/>
              <a:gd name="connsiteX70" fmla="*/ 5372100 w 9734550"/>
              <a:gd name="connsiteY70" fmla="*/ 1887809 h 2697434"/>
              <a:gd name="connsiteX71" fmla="*/ 5486400 w 9734550"/>
              <a:gd name="connsiteY71" fmla="*/ 1859234 h 2697434"/>
              <a:gd name="connsiteX72" fmla="*/ 5543550 w 9734550"/>
              <a:gd name="connsiteY72" fmla="*/ 1840184 h 2697434"/>
              <a:gd name="connsiteX73" fmla="*/ 5572125 w 9734550"/>
              <a:gd name="connsiteY73" fmla="*/ 1821134 h 2697434"/>
              <a:gd name="connsiteX74" fmla="*/ 5676900 w 9734550"/>
              <a:gd name="connsiteY74" fmla="*/ 1802084 h 2697434"/>
              <a:gd name="connsiteX75" fmla="*/ 5715000 w 9734550"/>
              <a:gd name="connsiteY75" fmla="*/ 1783034 h 2697434"/>
              <a:gd name="connsiteX76" fmla="*/ 5753100 w 9734550"/>
              <a:gd name="connsiteY76" fmla="*/ 1773509 h 2697434"/>
              <a:gd name="connsiteX77" fmla="*/ 5781675 w 9734550"/>
              <a:gd name="connsiteY77" fmla="*/ 1754459 h 2697434"/>
              <a:gd name="connsiteX78" fmla="*/ 5810250 w 9734550"/>
              <a:gd name="connsiteY78" fmla="*/ 1744934 h 2697434"/>
              <a:gd name="connsiteX79" fmla="*/ 5867400 w 9734550"/>
              <a:gd name="connsiteY79" fmla="*/ 1716359 h 2697434"/>
              <a:gd name="connsiteX80" fmla="*/ 5924550 w 9734550"/>
              <a:gd name="connsiteY80" fmla="*/ 1687784 h 2697434"/>
              <a:gd name="connsiteX81" fmla="*/ 5953125 w 9734550"/>
              <a:gd name="connsiteY81" fmla="*/ 1630634 h 2697434"/>
              <a:gd name="connsiteX82" fmla="*/ 5972175 w 9734550"/>
              <a:gd name="connsiteY82" fmla="*/ 1602059 h 2697434"/>
              <a:gd name="connsiteX83" fmla="*/ 5981700 w 9734550"/>
              <a:gd name="connsiteY83" fmla="*/ 1506809 h 2697434"/>
              <a:gd name="connsiteX84" fmla="*/ 6038850 w 9734550"/>
              <a:gd name="connsiteY84" fmla="*/ 1487759 h 2697434"/>
              <a:gd name="connsiteX85" fmla="*/ 6153150 w 9734550"/>
              <a:gd name="connsiteY85" fmla="*/ 1478234 h 2697434"/>
              <a:gd name="connsiteX86" fmla="*/ 6191250 w 9734550"/>
              <a:gd name="connsiteY86" fmla="*/ 1468709 h 2697434"/>
              <a:gd name="connsiteX87" fmla="*/ 6248400 w 9734550"/>
              <a:gd name="connsiteY87" fmla="*/ 1459184 h 2697434"/>
              <a:gd name="connsiteX88" fmla="*/ 6362700 w 9734550"/>
              <a:gd name="connsiteY88" fmla="*/ 1430609 h 2697434"/>
              <a:gd name="connsiteX89" fmla="*/ 6400800 w 9734550"/>
              <a:gd name="connsiteY89" fmla="*/ 1421084 h 2697434"/>
              <a:gd name="connsiteX90" fmla="*/ 6429375 w 9734550"/>
              <a:gd name="connsiteY90" fmla="*/ 1411559 h 2697434"/>
              <a:gd name="connsiteX91" fmla="*/ 6486525 w 9734550"/>
              <a:gd name="connsiteY91" fmla="*/ 1402034 h 2697434"/>
              <a:gd name="connsiteX92" fmla="*/ 6553200 w 9734550"/>
              <a:gd name="connsiteY92" fmla="*/ 1373459 h 2697434"/>
              <a:gd name="connsiteX93" fmla="*/ 6610350 w 9734550"/>
              <a:gd name="connsiteY93" fmla="*/ 1354409 h 2697434"/>
              <a:gd name="connsiteX94" fmla="*/ 6638925 w 9734550"/>
              <a:gd name="connsiteY94" fmla="*/ 1344884 h 2697434"/>
              <a:gd name="connsiteX95" fmla="*/ 6667500 w 9734550"/>
              <a:gd name="connsiteY95" fmla="*/ 1325834 h 2697434"/>
              <a:gd name="connsiteX96" fmla="*/ 6724650 w 9734550"/>
              <a:gd name="connsiteY96" fmla="*/ 1306784 h 2697434"/>
              <a:gd name="connsiteX97" fmla="*/ 6753225 w 9734550"/>
              <a:gd name="connsiteY97" fmla="*/ 1297259 h 2697434"/>
              <a:gd name="connsiteX98" fmla="*/ 6781800 w 9734550"/>
              <a:gd name="connsiteY98" fmla="*/ 1287734 h 2697434"/>
              <a:gd name="connsiteX99" fmla="*/ 6810375 w 9734550"/>
              <a:gd name="connsiteY99" fmla="*/ 1278209 h 2697434"/>
              <a:gd name="connsiteX100" fmla="*/ 6867525 w 9734550"/>
              <a:gd name="connsiteY100" fmla="*/ 1249634 h 2697434"/>
              <a:gd name="connsiteX101" fmla="*/ 6924675 w 9734550"/>
              <a:gd name="connsiteY101" fmla="*/ 1221059 h 2697434"/>
              <a:gd name="connsiteX102" fmla="*/ 6953250 w 9734550"/>
              <a:gd name="connsiteY102" fmla="*/ 1202009 h 2697434"/>
              <a:gd name="connsiteX103" fmla="*/ 6981825 w 9734550"/>
              <a:gd name="connsiteY103" fmla="*/ 1192484 h 2697434"/>
              <a:gd name="connsiteX104" fmla="*/ 7029450 w 9734550"/>
              <a:gd name="connsiteY104" fmla="*/ 1173434 h 2697434"/>
              <a:gd name="connsiteX105" fmla="*/ 7096125 w 9734550"/>
              <a:gd name="connsiteY105" fmla="*/ 1154384 h 2697434"/>
              <a:gd name="connsiteX106" fmla="*/ 7124700 w 9734550"/>
              <a:gd name="connsiteY106" fmla="*/ 1135334 h 2697434"/>
              <a:gd name="connsiteX107" fmla="*/ 7172325 w 9734550"/>
              <a:gd name="connsiteY107" fmla="*/ 1125809 h 2697434"/>
              <a:gd name="connsiteX108" fmla="*/ 7210425 w 9734550"/>
              <a:gd name="connsiteY108" fmla="*/ 1116284 h 2697434"/>
              <a:gd name="connsiteX109" fmla="*/ 7305675 w 9734550"/>
              <a:gd name="connsiteY109" fmla="*/ 1087709 h 2697434"/>
              <a:gd name="connsiteX110" fmla="*/ 7334250 w 9734550"/>
              <a:gd name="connsiteY110" fmla="*/ 1068659 h 2697434"/>
              <a:gd name="connsiteX111" fmla="*/ 7467600 w 9734550"/>
              <a:gd name="connsiteY111" fmla="*/ 1040084 h 2697434"/>
              <a:gd name="connsiteX112" fmla="*/ 7562850 w 9734550"/>
              <a:gd name="connsiteY112" fmla="*/ 1011509 h 2697434"/>
              <a:gd name="connsiteX113" fmla="*/ 7677150 w 9734550"/>
              <a:gd name="connsiteY113" fmla="*/ 1001984 h 2697434"/>
              <a:gd name="connsiteX114" fmla="*/ 7886700 w 9734550"/>
              <a:gd name="connsiteY114" fmla="*/ 963884 h 2697434"/>
              <a:gd name="connsiteX115" fmla="*/ 7972425 w 9734550"/>
              <a:gd name="connsiteY115" fmla="*/ 935309 h 2697434"/>
              <a:gd name="connsiteX116" fmla="*/ 8058150 w 9734550"/>
              <a:gd name="connsiteY116" fmla="*/ 906734 h 2697434"/>
              <a:gd name="connsiteX117" fmla="*/ 8239125 w 9734550"/>
              <a:gd name="connsiteY117" fmla="*/ 868634 h 2697434"/>
              <a:gd name="connsiteX118" fmla="*/ 8315325 w 9734550"/>
              <a:gd name="connsiteY118" fmla="*/ 840059 h 2697434"/>
              <a:gd name="connsiteX119" fmla="*/ 8439150 w 9734550"/>
              <a:gd name="connsiteY119" fmla="*/ 811484 h 2697434"/>
              <a:gd name="connsiteX120" fmla="*/ 8467725 w 9734550"/>
              <a:gd name="connsiteY120" fmla="*/ 801959 h 2697434"/>
              <a:gd name="connsiteX121" fmla="*/ 8534400 w 9734550"/>
              <a:gd name="connsiteY121" fmla="*/ 773384 h 2697434"/>
              <a:gd name="connsiteX122" fmla="*/ 8715375 w 9734550"/>
              <a:gd name="connsiteY122" fmla="*/ 744809 h 2697434"/>
              <a:gd name="connsiteX123" fmla="*/ 9601200 w 9734550"/>
              <a:gd name="connsiteY123" fmla="*/ 735284 h 2697434"/>
              <a:gd name="connsiteX124" fmla="*/ 9696450 w 9734550"/>
              <a:gd name="connsiteY124" fmla="*/ 697184 h 2697434"/>
              <a:gd name="connsiteX125" fmla="*/ 9705975 w 9734550"/>
              <a:gd name="connsiteY125" fmla="*/ 668609 h 2697434"/>
              <a:gd name="connsiteX126" fmla="*/ 9734550 w 9734550"/>
              <a:gd name="connsiteY126" fmla="*/ 611459 h 2697434"/>
              <a:gd name="connsiteX127" fmla="*/ 9696450 w 9734550"/>
              <a:gd name="connsiteY127" fmla="*/ 563834 h 2697434"/>
              <a:gd name="connsiteX128" fmla="*/ 9677400 w 9734550"/>
              <a:gd name="connsiteY128" fmla="*/ 506684 h 2697434"/>
              <a:gd name="connsiteX129" fmla="*/ 9591675 w 9734550"/>
              <a:gd name="connsiteY129" fmla="*/ 478109 h 2697434"/>
              <a:gd name="connsiteX130" fmla="*/ 9563100 w 9734550"/>
              <a:gd name="connsiteY130" fmla="*/ 468584 h 2697434"/>
              <a:gd name="connsiteX131" fmla="*/ 9515475 w 9734550"/>
              <a:gd name="connsiteY131" fmla="*/ 459059 h 2697434"/>
              <a:gd name="connsiteX132" fmla="*/ 9486900 w 9734550"/>
              <a:gd name="connsiteY132" fmla="*/ 449534 h 2697434"/>
              <a:gd name="connsiteX133" fmla="*/ 9448800 w 9734550"/>
              <a:gd name="connsiteY133" fmla="*/ 440009 h 2697434"/>
              <a:gd name="connsiteX134" fmla="*/ 9420225 w 9734550"/>
              <a:gd name="connsiteY134" fmla="*/ 430484 h 2697434"/>
              <a:gd name="connsiteX135" fmla="*/ 9344025 w 9734550"/>
              <a:gd name="connsiteY135" fmla="*/ 411434 h 2697434"/>
              <a:gd name="connsiteX136" fmla="*/ 9220200 w 9734550"/>
              <a:gd name="connsiteY136" fmla="*/ 382859 h 2697434"/>
              <a:gd name="connsiteX137" fmla="*/ 8458200 w 9734550"/>
              <a:gd name="connsiteY137" fmla="*/ 373334 h 2697434"/>
              <a:gd name="connsiteX138" fmla="*/ 8267700 w 9734550"/>
              <a:gd name="connsiteY138" fmla="*/ 354284 h 2697434"/>
              <a:gd name="connsiteX139" fmla="*/ 8201025 w 9734550"/>
              <a:gd name="connsiteY139" fmla="*/ 335234 h 2697434"/>
              <a:gd name="connsiteX140" fmla="*/ 8096250 w 9734550"/>
              <a:gd name="connsiteY140" fmla="*/ 316184 h 2697434"/>
              <a:gd name="connsiteX141" fmla="*/ 8001000 w 9734550"/>
              <a:gd name="connsiteY141" fmla="*/ 306659 h 2697434"/>
              <a:gd name="connsiteX142" fmla="*/ 7229475 w 9734550"/>
              <a:gd name="connsiteY142" fmla="*/ 297134 h 2697434"/>
              <a:gd name="connsiteX143" fmla="*/ 7181850 w 9734550"/>
              <a:gd name="connsiteY143" fmla="*/ 287609 h 2697434"/>
              <a:gd name="connsiteX144" fmla="*/ 7115175 w 9734550"/>
              <a:gd name="connsiteY144" fmla="*/ 268559 h 2697434"/>
              <a:gd name="connsiteX145" fmla="*/ 7019925 w 9734550"/>
              <a:gd name="connsiteY145" fmla="*/ 259034 h 2697434"/>
              <a:gd name="connsiteX146" fmla="*/ 6953250 w 9734550"/>
              <a:gd name="connsiteY146" fmla="*/ 239984 h 2697434"/>
              <a:gd name="connsiteX147" fmla="*/ 6877050 w 9734550"/>
              <a:gd name="connsiteY147" fmla="*/ 220934 h 2697434"/>
              <a:gd name="connsiteX148" fmla="*/ 6743700 w 9734550"/>
              <a:gd name="connsiteY148" fmla="*/ 192359 h 2697434"/>
              <a:gd name="connsiteX149" fmla="*/ 6629400 w 9734550"/>
              <a:gd name="connsiteY149" fmla="*/ 182834 h 2697434"/>
              <a:gd name="connsiteX150" fmla="*/ 6553200 w 9734550"/>
              <a:gd name="connsiteY150" fmla="*/ 173309 h 2697434"/>
              <a:gd name="connsiteX151" fmla="*/ 4048125 w 9734550"/>
              <a:gd name="connsiteY151" fmla="*/ 163784 h 2697434"/>
              <a:gd name="connsiteX152" fmla="*/ 3829050 w 9734550"/>
              <a:gd name="connsiteY152" fmla="*/ 154259 h 2697434"/>
              <a:gd name="connsiteX153" fmla="*/ 3800475 w 9734550"/>
              <a:gd name="connsiteY153" fmla="*/ 135209 h 2697434"/>
              <a:gd name="connsiteX154" fmla="*/ 3629025 w 9734550"/>
              <a:gd name="connsiteY154" fmla="*/ 125684 h 2697434"/>
              <a:gd name="connsiteX155" fmla="*/ 2981325 w 9734550"/>
              <a:gd name="connsiteY155" fmla="*/ 135209 h 2697434"/>
              <a:gd name="connsiteX156" fmla="*/ 2933700 w 9734550"/>
              <a:gd name="connsiteY156" fmla="*/ 144734 h 2697434"/>
              <a:gd name="connsiteX157" fmla="*/ 2876550 w 9734550"/>
              <a:gd name="connsiteY157" fmla="*/ 154259 h 2697434"/>
              <a:gd name="connsiteX158" fmla="*/ 2809875 w 9734550"/>
              <a:gd name="connsiteY158" fmla="*/ 173309 h 2697434"/>
              <a:gd name="connsiteX159" fmla="*/ 2714625 w 9734550"/>
              <a:gd name="connsiteY159" fmla="*/ 182834 h 2697434"/>
              <a:gd name="connsiteX160" fmla="*/ 2638425 w 9734550"/>
              <a:gd name="connsiteY160" fmla="*/ 192359 h 2697434"/>
              <a:gd name="connsiteX161" fmla="*/ 2038350 w 9734550"/>
              <a:gd name="connsiteY161" fmla="*/ 182834 h 2697434"/>
              <a:gd name="connsiteX162" fmla="*/ 2009775 w 9734550"/>
              <a:gd name="connsiteY162" fmla="*/ 173309 h 2697434"/>
              <a:gd name="connsiteX163" fmla="*/ 1895475 w 9734550"/>
              <a:gd name="connsiteY163" fmla="*/ 154259 h 2697434"/>
              <a:gd name="connsiteX164" fmla="*/ 1828800 w 9734550"/>
              <a:gd name="connsiteY164" fmla="*/ 135209 h 2697434"/>
              <a:gd name="connsiteX165" fmla="*/ 1666875 w 9734550"/>
              <a:gd name="connsiteY165" fmla="*/ 106634 h 2697434"/>
              <a:gd name="connsiteX166" fmla="*/ 1533525 w 9734550"/>
              <a:gd name="connsiteY166" fmla="*/ 97109 h 2697434"/>
              <a:gd name="connsiteX167" fmla="*/ 1476375 w 9734550"/>
              <a:gd name="connsiteY167" fmla="*/ 87584 h 2697434"/>
              <a:gd name="connsiteX168" fmla="*/ 1409700 w 9734550"/>
              <a:gd name="connsiteY168" fmla="*/ 68534 h 2697434"/>
              <a:gd name="connsiteX169" fmla="*/ 1323975 w 9734550"/>
              <a:gd name="connsiteY169" fmla="*/ 59009 h 2697434"/>
              <a:gd name="connsiteX170" fmla="*/ 1238250 w 9734550"/>
              <a:gd name="connsiteY170" fmla="*/ 39959 h 2697434"/>
              <a:gd name="connsiteX171" fmla="*/ 1181100 w 9734550"/>
              <a:gd name="connsiteY171" fmla="*/ 30434 h 2697434"/>
              <a:gd name="connsiteX172" fmla="*/ 1057275 w 9734550"/>
              <a:gd name="connsiteY172" fmla="*/ 20909 h 2697434"/>
              <a:gd name="connsiteX173" fmla="*/ 952500 w 9734550"/>
              <a:gd name="connsiteY173" fmla="*/ 1859 h 2697434"/>
              <a:gd name="connsiteX174" fmla="*/ 419100 w 9734550"/>
              <a:gd name="connsiteY174" fmla="*/ 20909 h 2697434"/>
              <a:gd name="connsiteX175" fmla="*/ 352425 w 9734550"/>
              <a:gd name="connsiteY175" fmla="*/ 49484 h 2697434"/>
              <a:gd name="connsiteX176" fmla="*/ 342900 w 9734550"/>
              <a:gd name="connsiteY176" fmla="*/ 78059 h 2697434"/>
              <a:gd name="connsiteX177" fmla="*/ 323850 w 9734550"/>
              <a:gd name="connsiteY177" fmla="*/ 106634 h 2697434"/>
              <a:gd name="connsiteX178" fmla="*/ 295275 w 9734550"/>
              <a:gd name="connsiteY178" fmla="*/ 163784 h 2697434"/>
              <a:gd name="connsiteX179" fmla="*/ 285750 w 9734550"/>
              <a:gd name="connsiteY179" fmla="*/ 201884 h 2697434"/>
              <a:gd name="connsiteX180" fmla="*/ 276225 w 9734550"/>
              <a:gd name="connsiteY180" fmla="*/ 249509 h 2697434"/>
              <a:gd name="connsiteX181" fmla="*/ 209550 w 9734550"/>
              <a:gd name="connsiteY181" fmla="*/ 325709 h 2697434"/>
              <a:gd name="connsiteX182" fmla="*/ 190500 w 9734550"/>
              <a:gd name="connsiteY182" fmla="*/ 382859 h 2697434"/>
              <a:gd name="connsiteX183" fmla="*/ 180975 w 9734550"/>
              <a:gd name="connsiteY183" fmla="*/ 420959 h 2697434"/>
              <a:gd name="connsiteX184" fmla="*/ 161925 w 9734550"/>
              <a:gd name="connsiteY184" fmla="*/ 459059 h 2697434"/>
              <a:gd name="connsiteX185" fmla="*/ 142875 w 9734550"/>
              <a:gd name="connsiteY185" fmla="*/ 516209 h 2697434"/>
              <a:gd name="connsiteX186" fmla="*/ 123825 w 9734550"/>
              <a:gd name="connsiteY186" fmla="*/ 554309 h 2697434"/>
              <a:gd name="connsiteX187" fmla="*/ 114300 w 9734550"/>
              <a:gd name="connsiteY187" fmla="*/ 592409 h 2697434"/>
              <a:gd name="connsiteX188" fmla="*/ 95250 w 9734550"/>
              <a:gd name="connsiteY188" fmla="*/ 687659 h 2697434"/>
              <a:gd name="connsiteX189" fmla="*/ 76200 w 9734550"/>
              <a:gd name="connsiteY189" fmla="*/ 801959 h 2697434"/>
              <a:gd name="connsiteX190" fmla="*/ 66675 w 9734550"/>
              <a:gd name="connsiteY190" fmla="*/ 878159 h 2697434"/>
              <a:gd name="connsiteX191" fmla="*/ 57150 w 9734550"/>
              <a:gd name="connsiteY191" fmla="*/ 973409 h 2697434"/>
              <a:gd name="connsiteX192" fmla="*/ 47625 w 9734550"/>
              <a:gd name="connsiteY192" fmla="*/ 1040084 h 2697434"/>
              <a:gd name="connsiteX193" fmla="*/ 38100 w 9734550"/>
              <a:gd name="connsiteY193" fmla="*/ 1173434 h 2697434"/>
              <a:gd name="connsiteX194" fmla="*/ 28575 w 9734550"/>
              <a:gd name="connsiteY194" fmla="*/ 1563959 h 2697434"/>
              <a:gd name="connsiteX195" fmla="*/ 9525 w 9734550"/>
              <a:gd name="connsiteY195" fmla="*/ 1792559 h 2697434"/>
              <a:gd name="connsiteX196" fmla="*/ 0 w 9734550"/>
              <a:gd name="connsiteY196" fmla="*/ 1925909 h 2697434"/>
              <a:gd name="connsiteX197" fmla="*/ 9525 w 9734550"/>
              <a:gd name="connsiteY197" fmla="*/ 2440259 h 2697434"/>
              <a:gd name="connsiteX198" fmla="*/ 19050 w 9734550"/>
              <a:gd name="connsiteY198" fmla="*/ 2487884 h 2697434"/>
              <a:gd name="connsiteX199" fmla="*/ 114300 w 9734550"/>
              <a:gd name="connsiteY199" fmla="*/ 2564084 h 2697434"/>
              <a:gd name="connsiteX200" fmla="*/ 171450 w 9734550"/>
              <a:gd name="connsiteY200" fmla="*/ 2611709 h 2697434"/>
              <a:gd name="connsiteX201" fmla="*/ 209550 w 9734550"/>
              <a:gd name="connsiteY201" fmla="*/ 2621234 h 2697434"/>
              <a:gd name="connsiteX202" fmla="*/ 266700 w 9734550"/>
              <a:gd name="connsiteY202" fmla="*/ 2640284 h 2697434"/>
              <a:gd name="connsiteX203" fmla="*/ 361950 w 9734550"/>
              <a:gd name="connsiteY203" fmla="*/ 2621234 h 26974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</a:cxnLst>
            <a:rect l="l" t="t" r="r" b="b"/>
            <a:pathLst>
              <a:path w="9734550" h="2697434">
                <a:moveTo>
                  <a:pt x="200025" y="2573609"/>
                </a:moveTo>
                <a:cubicBezTo>
                  <a:pt x="222250" y="2583134"/>
                  <a:pt x="243450" y="2595541"/>
                  <a:pt x="266700" y="2602184"/>
                </a:cubicBezTo>
                <a:cubicBezTo>
                  <a:pt x="288287" y="2608352"/>
                  <a:pt x="311230" y="2608018"/>
                  <a:pt x="333375" y="2611709"/>
                </a:cubicBezTo>
                <a:cubicBezTo>
                  <a:pt x="349344" y="2614371"/>
                  <a:pt x="365294" y="2617307"/>
                  <a:pt x="381000" y="2621234"/>
                </a:cubicBezTo>
                <a:cubicBezTo>
                  <a:pt x="420830" y="2631192"/>
                  <a:pt x="401352" y="2633157"/>
                  <a:pt x="447675" y="2640284"/>
                </a:cubicBezTo>
                <a:cubicBezTo>
                  <a:pt x="476092" y="2644656"/>
                  <a:pt x="504825" y="2646634"/>
                  <a:pt x="533400" y="2649809"/>
                </a:cubicBezTo>
                <a:cubicBezTo>
                  <a:pt x="552450" y="2656159"/>
                  <a:pt x="573842" y="2657720"/>
                  <a:pt x="590550" y="2668859"/>
                </a:cubicBezTo>
                <a:cubicBezTo>
                  <a:pt x="630017" y="2695171"/>
                  <a:pt x="608019" y="2685133"/>
                  <a:pt x="657225" y="2697434"/>
                </a:cubicBezTo>
                <a:cubicBezTo>
                  <a:pt x="727075" y="2694259"/>
                  <a:pt x="797031" y="2692891"/>
                  <a:pt x="866775" y="2687909"/>
                </a:cubicBezTo>
                <a:cubicBezTo>
                  <a:pt x="886039" y="2686533"/>
                  <a:pt x="904761" y="2680779"/>
                  <a:pt x="923925" y="2678384"/>
                </a:cubicBezTo>
                <a:cubicBezTo>
                  <a:pt x="955587" y="2674426"/>
                  <a:pt x="987425" y="2672034"/>
                  <a:pt x="1019175" y="2668859"/>
                </a:cubicBezTo>
                <a:cubicBezTo>
                  <a:pt x="1154988" y="2623588"/>
                  <a:pt x="1013658" y="2669074"/>
                  <a:pt x="1114425" y="2640284"/>
                </a:cubicBezTo>
                <a:cubicBezTo>
                  <a:pt x="1124079" y="2637526"/>
                  <a:pt x="1133314" y="2633401"/>
                  <a:pt x="1143000" y="2630759"/>
                </a:cubicBezTo>
                <a:cubicBezTo>
                  <a:pt x="1168259" y="2623870"/>
                  <a:pt x="1219200" y="2611709"/>
                  <a:pt x="1219200" y="2611709"/>
                </a:cubicBezTo>
                <a:cubicBezTo>
                  <a:pt x="1271958" y="2576537"/>
                  <a:pt x="1222795" y="2603667"/>
                  <a:pt x="1304925" y="2583134"/>
                </a:cubicBezTo>
                <a:cubicBezTo>
                  <a:pt x="1324406" y="2578264"/>
                  <a:pt x="1342594" y="2568954"/>
                  <a:pt x="1362075" y="2564084"/>
                </a:cubicBezTo>
                <a:cubicBezTo>
                  <a:pt x="1454993" y="2540855"/>
                  <a:pt x="1338969" y="2569219"/>
                  <a:pt x="1447800" y="2545034"/>
                </a:cubicBezTo>
                <a:cubicBezTo>
                  <a:pt x="1460579" y="2542194"/>
                  <a:pt x="1473020" y="2537851"/>
                  <a:pt x="1485900" y="2535509"/>
                </a:cubicBezTo>
                <a:cubicBezTo>
                  <a:pt x="1507989" y="2531493"/>
                  <a:pt x="1530486" y="2530000"/>
                  <a:pt x="1552575" y="2525984"/>
                </a:cubicBezTo>
                <a:cubicBezTo>
                  <a:pt x="1565455" y="2523642"/>
                  <a:pt x="1578088" y="2520055"/>
                  <a:pt x="1590675" y="2516459"/>
                </a:cubicBezTo>
                <a:cubicBezTo>
                  <a:pt x="1600329" y="2513701"/>
                  <a:pt x="1609346" y="2508585"/>
                  <a:pt x="1619250" y="2506934"/>
                </a:cubicBezTo>
                <a:cubicBezTo>
                  <a:pt x="1647610" y="2502207"/>
                  <a:pt x="1676476" y="2501209"/>
                  <a:pt x="1704975" y="2497409"/>
                </a:cubicBezTo>
                <a:cubicBezTo>
                  <a:pt x="1724118" y="2494857"/>
                  <a:pt x="1743124" y="2491339"/>
                  <a:pt x="1762125" y="2487884"/>
                </a:cubicBezTo>
                <a:cubicBezTo>
                  <a:pt x="1778053" y="2484988"/>
                  <a:pt x="1793946" y="2481871"/>
                  <a:pt x="1809750" y="2478359"/>
                </a:cubicBezTo>
                <a:cubicBezTo>
                  <a:pt x="1822529" y="2475519"/>
                  <a:pt x="1834937" y="2470986"/>
                  <a:pt x="1847850" y="2468834"/>
                </a:cubicBezTo>
                <a:cubicBezTo>
                  <a:pt x="1981635" y="2446537"/>
                  <a:pt x="1876410" y="2471219"/>
                  <a:pt x="1962150" y="2449784"/>
                </a:cubicBezTo>
                <a:lnTo>
                  <a:pt x="2114550" y="2459309"/>
                </a:lnTo>
                <a:cubicBezTo>
                  <a:pt x="2129816" y="2464697"/>
                  <a:pt x="2121673" y="2490924"/>
                  <a:pt x="2124075" y="2506934"/>
                </a:cubicBezTo>
                <a:cubicBezTo>
                  <a:pt x="2131202" y="2554449"/>
                  <a:pt x="2136775" y="2602184"/>
                  <a:pt x="2143125" y="2649809"/>
                </a:cubicBezTo>
                <a:cubicBezTo>
                  <a:pt x="2228850" y="2646634"/>
                  <a:pt x="2314706" y="2645990"/>
                  <a:pt x="2400300" y="2640284"/>
                </a:cubicBezTo>
                <a:cubicBezTo>
                  <a:pt x="2410318" y="2639616"/>
                  <a:pt x="2419030" y="2632728"/>
                  <a:pt x="2428875" y="2630759"/>
                </a:cubicBezTo>
                <a:cubicBezTo>
                  <a:pt x="2450890" y="2626356"/>
                  <a:pt x="2473325" y="2624409"/>
                  <a:pt x="2495550" y="2621234"/>
                </a:cubicBezTo>
                <a:cubicBezTo>
                  <a:pt x="2522785" y="2612156"/>
                  <a:pt x="2532325" y="2608164"/>
                  <a:pt x="2562225" y="2602184"/>
                </a:cubicBezTo>
                <a:cubicBezTo>
                  <a:pt x="2581163" y="2598396"/>
                  <a:pt x="2600325" y="2595834"/>
                  <a:pt x="2619375" y="2592659"/>
                </a:cubicBezTo>
                <a:cubicBezTo>
                  <a:pt x="2687281" y="2558706"/>
                  <a:pt x="2628041" y="2583306"/>
                  <a:pt x="2724150" y="2564084"/>
                </a:cubicBezTo>
                <a:cubicBezTo>
                  <a:pt x="2733995" y="2562115"/>
                  <a:pt x="2742924" y="2556737"/>
                  <a:pt x="2752725" y="2554559"/>
                </a:cubicBezTo>
                <a:cubicBezTo>
                  <a:pt x="2771578" y="2550369"/>
                  <a:pt x="2790937" y="2548822"/>
                  <a:pt x="2809875" y="2545034"/>
                </a:cubicBezTo>
                <a:cubicBezTo>
                  <a:pt x="2822712" y="2542467"/>
                  <a:pt x="2835388" y="2539105"/>
                  <a:pt x="2847975" y="2535509"/>
                </a:cubicBezTo>
                <a:cubicBezTo>
                  <a:pt x="2857629" y="2532751"/>
                  <a:pt x="2866749" y="2528162"/>
                  <a:pt x="2876550" y="2525984"/>
                </a:cubicBezTo>
                <a:cubicBezTo>
                  <a:pt x="2895403" y="2521794"/>
                  <a:pt x="2914650" y="2519634"/>
                  <a:pt x="2933700" y="2516459"/>
                </a:cubicBezTo>
                <a:cubicBezTo>
                  <a:pt x="2943225" y="2513284"/>
                  <a:pt x="2952430" y="2508903"/>
                  <a:pt x="2962275" y="2506934"/>
                </a:cubicBezTo>
                <a:cubicBezTo>
                  <a:pt x="3116075" y="2476174"/>
                  <a:pt x="3031511" y="2497068"/>
                  <a:pt x="3171825" y="2478359"/>
                </a:cubicBezTo>
                <a:cubicBezTo>
                  <a:pt x="3187872" y="2476219"/>
                  <a:pt x="3203423" y="2471124"/>
                  <a:pt x="3219450" y="2468834"/>
                </a:cubicBezTo>
                <a:cubicBezTo>
                  <a:pt x="3270131" y="2461594"/>
                  <a:pt x="3371850" y="2449784"/>
                  <a:pt x="3371850" y="2449784"/>
                </a:cubicBezTo>
                <a:cubicBezTo>
                  <a:pt x="3450565" y="2423546"/>
                  <a:pt x="3327290" y="2462306"/>
                  <a:pt x="3495675" y="2430734"/>
                </a:cubicBezTo>
                <a:cubicBezTo>
                  <a:pt x="3515412" y="2427033"/>
                  <a:pt x="3533775" y="2418034"/>
                  <a:pt x="3552825" y="2411684"/>
                </a:cubicBezTo>
                <a:cubicBezTo>
                  <a:pt x="3562350" y="2408509"/>
                  <a:pt x="3571555" y="2404128"/>
                  <a:pt x="3581400" y="2402159"/>
                </a:cubicBezTo>
                <a:cubicBezTo>
                  <a:pt x="3693638" y="2379711"/>
                  <a:pt x="3553926" y="2406738"/>
                  <a:pt x="3695700" y="2383109"/>
                </a:cubicBezTo>
                <a:cubicBezTo>
                  <a:pt x="3711669" y="2380447"/>
                  <a:pt x="3727521" y="2377096"/>
                  <a:pt x="3743325" y="2373584"/>
                </a:cubicBezTo>
                <a:cubicBezTo>
                  <a:pt x="3756104" y="2370744"/>
                  <a:pt x="3768545" y="2366401"/>
                  <a:pt x="3781425" y="2364059"/>
                </a:cubicBezTo>
                <a:cubicBezTo>
                  <a:pt x="3803514" y="2360043"/>
                  <a:pt x="3825875" y="2357709"/>
                  <a:pt x="3848100" y="2354534"/>
                </a:cubicBezTo>
                <a:cubicBezTo>
                  <a:pt x="3878086" y="2344539"/>
                  <a:pt x="3881287" y="2342660"/>
                  <a:pt x="3914775" y="2335484"/>
                </a:cubicBezTo>
                <a:cubicBezTo>
                  <a:pt x="3946435" y="2328700"/>
                  <a:pt x="4010025" y="2316434"/>
                  <a:pt x="4010025" y="2316434"/>
                </a:cubicBezTo>
                <a:cubicBezTo>
                  <a:pt x="4059172" y="2168992"/>
                  <a:pt x="4002842" y="2321275"/>
                  <a:pt x="4048125" y="2230709"/>
                </a:cubicBezTo>
                <a:cubicBezTo>
                  <a:pt x="4052615" y="2221729"/>
                  <a:pt x="4050550" y="2209234"/>
                  <a:pt x="4057650" y="2202134"/>
                </a:cubicBezTo>
                <a:cubicBezTo>
                  <a:pt x="4064750" y="2195034"/>
                  <a:pt x="4076192" y="2192981"/>
                  <a:pt x="4086225" y="2192609"/>
                </a:cubicBezTo>
                <a:cubicBezTo>
                  <a:pt x="4248070" y="2186615"/>
                  <a:pt x="4410075" y="2186259"/>
                  <a:pt x="4572000" y="2183084"/>
                </a:cubicBezTo>
                <a:cubicBezTo>
                  <a:pt x="4581525" y="2179909"/>
                  <a:pt x="4590774" y="2175737"/>
                  <a:pt x="4600575" y="2173559"/>
                </a:cubicBezTo>
                <a:cubicBezTo>
                  <a:pt x="4619428" y="2169369"/>
                  <a:pt x="4640077" y="2171878"/>
                  <a:pt x="4657725" y="2164034"/>
                </a:cubicBezTo>
                <a:cubicBezTo>
                  <a:pt x="4670034" y="2158563"/>
                  <a:pt x="4675667" y="2143729"/>
                  <a:pt x="4686300" y="2135459"/>
                </a:cubicBezTo>
                <a:cubicBezTo>
                  <a:pt x="4740018" y="2093679"/>
                  <a:pt x="4729429" y="2100864"/>
                  <a:pt x="4781550" y="2087834"/>
                </a:cubicBezTo>
                <a:cubicBezTo>
                  <a:pt x="4831278" y="2054682"/>
                  <a:pt x="4788035" y="2078272"/>
                  <a:pt x="4857750" y="2059259"/>
                </a:cubicBezTo>
                <a:cubicBezTo>
                  <a:pt x="4877123" y="2053975"/>
                  <a:pt x="4895850" y="2046559"/>
                  <a:pt x="4914900" y="2040209"/>
                </a:cubicBezTo>
                <a:lnTo>
                  <a:pt x="4943475" y="2030684"/>
                </a:lnTo>
                <a:cubicBezTo>
                  <a:pt x="5003843" y="1990439"/>
                  <a:pt x="4935001" y="2030397"/>
                  <a:pt x="5038725" y="2002109"/>
                </a:cubicBezTo>
                <a:cubicBezTo>
                  <a:pt x="5052424" y="1998373"/>
                  <a:pt x="5063225" y="1987139"/>
                  <a:pt x="5076825" y="1983059"/>
                </a:cubicBezTo>
                <a:cubicBezTo>
                  <a:pt x="5095323" y="1977510"/>
                  <a:pt x="5114925" y="1976709"/>
                  <a:pt x="5133975" y="1973534"/>
                </a:cubicBezTo>
                <a:cubicBezTo>
                  <a:pt x="5143500" y="1970359"/>
                  <a:pt x="5153570" y="1968499"/>
                  <a:pt x="5162550" y="1964009"/>
                </a:cubicBezTo>
                <a:cubicBezTo>
                  <a:pt x="5172789" y="1958889"/>
                  <a:pt x="5180603" y="1949468"/>
                  <a:pt x="5191125" y="1944959"/>
                </a:cubicBezTo>
                <a:cubicBezTo>
                  <a:pt x="5206094" y="1938544"/>
                  <a:pt x="5264418" y="1929299"/>
                  <a:pt x="5276850" y="1925909"/>
                </a:cubicBezTo>
                <a:cubicBezTo>
                  <a:pt x="5376134" y="1898831"/>
                  <a:pt x="5295771" y="1918341"/>
                  <a:pt x="5372100" y="1887809"/>
                </a:cubicBezTo>
                <a:cubicBezTo>
                  <a:pt x="5426008" y="1866246"/>
                  <a:pt x="5430182" y="1868604"/>
                  <a:pt x="5486400" y="1859234"/>
                </a:cubicBezTo>
                <a:cubicBezTo>
                  <a:pt x="5505450" y="1852884"/>
                  <a:pt x="5526842" y="1851323"/>
                  <a:pt x="5543550" y="1840184"/>
                </a:cubicBezTo>
                <a:cubicBezTo>
                  <a:pt x="5553075" y="1833834"/>
                  <a:pt x="5561406" y="1825154"/>
                  <a:pt x="5572125" y="1821134"/>
                </a:cubicBezTo>
                <a:cubicBezTo>
                  <a:pt x="5582775" y="1817140"/>
                  <a:pt x="5670481" y="1803154"/>
                  <a:pt x="5676900" y="1802084"/>
                </a:cubicBezTo>
                <a:cubicBezTo>
                  <a:pt x="5689600" y="1795734"/>
                  <a:pt x="5701705" y="1788020"/>
                  <a:pt x="5715000" y="1783034"/>
                </a:cubicBezTo>
                <a:cubicBezTo>
                  <a:pt x="5727257" y="1778437"/>
                  <a:pt x="5741068" y="1778666"/>
                  <a:pt x="5753100" y="1773509"/>
                </a:cubicBezTo>
                <a:cubicBezTo>
                  <a:pt x="5763622" y="1769000"/>
                  <a:pt x="5771436" y="1759579"/>
                  <a:pt x="5781675" y="1754459"/>
                </a:cubicBezTo>
                <a:cubicBezTo>
                  <a:pt x="5790655" y="1749969"/>
                  <a:pt x="5800725" y="1748109"/>
                  <a:pt x="5810250" y="1744934"/>
                </a:cubicBezTo>
                <a:cubicBezTo>
                  <a:pt x="5892142" y="1690339"/>
                  <a:pt x="5788530" y="1755794"/>
                  <a:pt x="5867400" y="1716359"/>
                </a:cubicBezTo>
                <a:cubicBezTo>
                  <a:pt x="5941258" y="1679430"/>
                  <a:pt x="5852726" y="1711725"/>
                  <a:pt x="5924550" y="1687784"/>
                </a:cubicBezTo>
                <a:cubicBezTo>
                  <a:pt x="5979145" y="1605892"/>
                  <a:pt x="5913690" y="1709504"/>
                  <a:pt x="5953125" y="1630634"/>
                </a:cubicBezTo>
                <a:cubicBezTo>
                  <a:pt x="5958245" y="1620395"/>
                  <a:pt x="5965825" y="1611584"/>
                  <a:pt x="5972175" y="1602059"/>
                </a:cubicBezTo>
                <a:cubicBezTo>
                  <a:pt x="5975350" y="1570309"/>
                  <a:pt x="5965622" y="1534371"/>
                  <a:pt x="5981700" y="1506809"/>
                </a:cubicBezTo>
                <a:cubicBezTo>
                  <a:pt x="5991818" y="1489464"/>
                  <a:pt x="6019800" y="1494109"/>
                  <a:pt x="6038850" y="1487759"/>
                </a:cubicBezTo>
                <a:cubicBezTo>
                  <a:pt x="6075120" y="1475669"/>
                  <a:pt x="6115050" y="1481409"/>
                  <a:pt x="6153150" y="1478234"/>
                </a:cubicBezTo>
                <a:cubicBezTo>
                  <a:pt x="6165850" y="1475059"/>
                  <a:pt x="6178413" y="1471276"/>
                  <a:pt x="6191250" y="1468709"/>
                </a:cubicBezTo>
                <a:cubicBezTo>
                  <a:pt x="6210188" y="1464921"/>
                  <a:pt x="6229547" y="1463374"/>
                  <a:pt x="6248400" y="1459184"/>
                </a:cubicBezTo>
                <a:cubicBezTo>
                  <a:pt x="6286737" y="1450665"/>
                  <a:pt x="6324600" y="1440134"/>
                  <a:pt x="6362700" y="1430609"/>
                </a:cubicBezTo>
                <a:cubicBezTo>
                  <a:pt x="6375400" y="1427434"/>
                  <a:pt x="6388381" y="1425224"/>
                  <a:pt x="6400800" y="1421084"/>
                </a:cubicBezTo>
                <a:cubicBezTo>
                  <a:pt x="6410325" y="1417909"/>
                  <a:pt x="6419574" y="1413737"/>
                  <a:pt x="6429375" y="1411559"/>
                </a:cubicBezTo>
                <a:cubicBezTo>
                  <a:pt x="6448228" y="1407369"/>
                  <a:pt x="6467475" y="1405209"/>
                  <a:pt x="6486525" y="1402034"/>
                </a:cubicBezTo>
                <a:cubicBezTo>
                  <a:pt x="6578507" y="1371373"/>
                  <a:pt x="6435499" y="1420539"/>
                  <a:pt x="6553200" y="1373459"/>
                </a:cubicBezTo>
                <a:cubicBezTo>
                  <a:pt x="6571844" y="1366001"/>
                  <a:pt x="6591300" y="1360759"/>
                  <a:pt x="6610350" y="1354409"/>
                </a:cubicBezTo>
                <a:lnTo>
                  <a:pt x="6638925" y="1344884"/>
                </a:lnTo>
                <a:cubicBezTo>
                  <a:pt x="6648450" y="1338534"/>
                  <a:pt x="6657039" y="1330483"/>
                  <a:pt x="6667500" y="1325834"/>
                </a:cubicBezTo>
                <a:cubicBezTo>
                  <a:pt x="6685850" y="1317679"/>
                  <a:pt x="6705600" y="1313134"/>
                  <a:pt x="6724650" y="1306784"/>
                </a:cubicBezTo>
                <a:lnTo>
                  <a:pt x="6753225" y="1297259"/>
                </a:lnTo>
                <a:lnTo>
                  <a:pt x="6781800" y="1287734"/>
                </a:lnTo>
                <a:lnTo>
                  <a:pt x="6810375" y="1278209"/>
                </a:lnTo>
                <a:cubicBezTo>
                  <a:pt x="6892267" y="1223614"/>
                  <a:pt x="6788655" y="1289069"/>
                  <a:pt x="6867525" y="1249634"/>
                </a:cubicBezTo>
                <a:cubicBezTo>
                  <a:pt x="6941383" y="1212705"/>
                  <a:pt x="6852851" y="1245000"/>
                  <a:pt x="6924675" y="1221059"/>
                </a:cubicBezTo>
                <a:cubicBezTo>
                  <a:pt x="6934200" y="1214709"/>
                  <a:pt x="6943011" y="1207129"/>
                  <a:pt x="6953250" y="1202009"/>
                </a:cubicBezTo>
                <a:cubicBezTo>
                  <a:pt x="6962230" y="1197519"/>
                  <a:pt x="6972424" y="1196009"/>
                  <a:pt x="6981825" y="1192484"/>
                </a:cubicBezTo>
                <a:cubicBezTo>
                  <a:pt x="6997834" y="1186481"/>
                  <a:pt x="7013441" y="1179437"/>
                  <a:pt x="7029450" y="1173434"/>
                </a:cubicBezTo>
                <a:cubicBezTo>
                  <a:pt x="7056779" y="1163185"/>
                  <a:pt x="7066101" y="1161890"/>
                  <a:pt x="7096125" y="1154384"/>
                </a:cubicBezTo>
                <a:cubicBezTo>
                  <a:pt x="7105650" y="1148034"/>
                  <a:pt x="7113981" y="1139354"/>
                  <a:pt x="7124700" y="1135334"/>
                </a:cubicBezTo>
                <a:cubicBezTo>
                  <a:pt x="7139859" y="1129650"/>
                  <a:pt x="7156521" y="1129321"/>
                  <a:pt x="7172325" y="1125809"/>
                </a:cubicBezTo>
                <a:cubicBezTo>
                  <a:pt x="7185104" y="1122969"/>
                  <a:pt x="7197886" y="1120046"/>
                  <a:pt x="7210425" y="1116284"/>
                </a:cubicBezTo>
                <a:cubicBezTo>
                  <a:pt x="7326373" y="1081499"/>
                  <a:pt x="7217858" y="1109663"/>
                  <a:pt x="7305675" y="1087709"/>
                </a:cubicBezTo>
                <a:cubicBezTo>
                  <a:pt x="7315200" y="1081359"/>
                  <a:pt x="7323789" y="1073308"/>
                  <a:pt x="7334250" y="1068659"/>
                </a:cubicBezTo>
                <a:cubicBezTo>
                  <a:pt x="7387359" y="1045055"/>
                  <a:pt x="7407582" y="1047586"/>
                  <a:pt x="7467600" y="1040084"/>
                </a:cubicBezTo>
                <a:cubicBezTo>
                  <a:pt x="7493947" y="1031302"/>
                  <a:pt x="7542132" y="1014780"/>
                  <a:pt x="7562850" y="1011509"/>
                </a:cubicBezTo>
                <a:cubicBezTo>
                  <a:pt x="7600614" y="1005546"/>
                  <a:pt x="7639050" y="1005159"/>
                  <a:pt x="7677150" y="1001984"/>
                </a:cubicBezTo>
                <a:cubicBezTo>
                  <a:pt x="7802148" y="960318"/>
                  <a:pt x="7732843" y="975719"/>
                  <a:pt x="7886700" y="963884"/>
                </a:cubicBezTo>
                <a:cubicBezTo>
                  <a:pt x="7960873" y="926798"/>
                  <a:pt x="7886257" y="959928"/>
                  <a:pt x="7972425" y="935309"/>
                </a:cubicBezTo>
                <a:cubicBezTo>
                  <a:pt x="8001387" y="927034"/>
                  <a:pt x="8029575" y="916259"/>
                  <a:pt x="8058150" y="906734"/>
                </a:cubicBezTo>
                <a:cubicBezTo>
                  <a:pt x="8074134" y="901406"/>
                  <a:pt x="8194359" y="877587"/>
                  <a:pt x="8239125" y="868634"/>
                </a:cubicBezTo>
                <a:cubicBezTo>
                  <a:pt x="8313417" y="853776"/>
                  <a:pt x="8241201" y="867013"/>
                  <a:pt x="8315325" y="840059"/>
                </a:cubicBezTo>
                <a:cubicBezTo>
                  <a:pt x="8366847" y="821324"/>
                  <a:pt x="8387377" y="820113"/>
                  <a:pt x="8439150" y="811484"/>
                </a:cubicBezTo>
                <a:cubicBezTo>
                  <a:pt x="8448675" y="808309"/>
                  <a:pt x="8458497" y="805914"/>
                  <a:pt x="8467725" y="801959"/>
                </a:cubicBezTo>
                <a:cubicBezTo>
                  <a:pt x="8505889" y="785603"/>
                  <a:pt x="8498659" y="782319"/>
                  <a:pt x="8534400" y="773384"/>
                </a:cubicBezTo>
                <a:cubicBezTo>
                  <a:pt x="8597319" y="757654"/>
                  <a:pt x="8649812" y="746082"/>
                  <a:pt x="8715375" y="744809"/>
                </a:cubicBezTo>
                <a:lnTo>
                  <a:pt x="9601200" y="735284"/>
                </a:lnTo>
                <a:cubicBezTo>
                  <a:pt x="9671820" y="711744"/>
                  <a:pt x="9640389" y="725214"/>
                  <a:pt x="9696450" y="697184"/>
                </a:cubicBezTo>
                <a:cubicBezTo>
                  <a:pt x="9699625" y="687659"/>
                  <a:pt x="9701485" y="677589"/>
                  <a:pt x="9705975" y="668609"/>
                </a:cubicBezTo>
                <a:cubicBezTo>
                  <a:pt x="9742904" y="594751"/>
                  <a:pt x="9710609" y="683283"/>
                  <a:pt x="9734550" y="611459"/>
                </a:cubicBezTo>
                <a:cubicBezTo>
                  <a:pt x="9699812" y="507246"/>
                  <a:pt x="9757998" y="662311"/>
                  <a:pt x="9696450" y="563834"/>
                </a:cubicBezTo>
                <a:cubicBezTo>
                  <a:pt x="9685807" y="546806"/>
                  <a:pt x="9696450" y="513034"/>
                  <a:pt x="9677400" y="506684"/>
                </a:cubicBezTo>
                <a:lnTo>
                  <a:pt x="9591675" y="478109"/>
                </a:lnTo>
                <a:cubicBezTo>
                  <a:pt x="9582150" y="474934"/>
                  <a:pt x="9572945" y="470553"/>
                  <a:pt x="9563100" y="468584"/>
                </a:cubicBezTo>
                <a:cubicBezTo>
                  <a:pt x="9547225" y="465409"/>
                  <a:pt x="9531181" y="462986"/>
                  <a:pt x="9515475" y="459059"/>
                </a:cubicBezTo>
                <a:cubicBezTo>
                  <a:pt x="9505735" y="456624"/>
                  <a:pt x="9496554" y="452292"/>
                  <a:pt x="9486900" y="449534"/>
                </a:cubicBezTo>
                <a:cubicBezTo>
                  <a:pt x="9474313" y="445938"/>
                  <a:pt x="9461387" y="443605"/>
                  <a:pt x="9448800" y="440009"/>
                </a:cubicBezTo>
                <a:cubicBezTo>
                  <a:pt x="9439146" y="437251"/>
                  <a:pt x="9429965" y="432919"/>
                  <a:pt x="9420225" y="430484"/>
                </a:cubicBezTo>
                <a:lnTo>
                  <a:pt x="9344025" y="411434"/>
                </a:lnTo>
                <a:cubicBezTo>
                  <a:pt x="9293518" y="377763"/>
                  <a:pt x="9313970" y="384943"/>
                  <a:pt x="9220200" y="382859"/>
                </a:cubicBezTo>
                <a:lnTo>
                  <a:pt x="8458200" y="373334"/>
                </a:lnTo>
                <a:cubicBezTo>
                  <a:pt x="8309851" y="348609"/>
                  <a:pt x="8529323" y="383353"/>
                  <a:pt x="8267700" y="354284"/>
                </a:cubicBezTo>
                <a:cubicBezTo>
                  <a:pt x="8235630" y="350721"/>
                  <a:pt x="8229924" y="342459"/>
                  <a:pt x="8201025" y="335234"/>
                </a:cubicBezTo>
                <a:cubicBezTo>
                  <a:pt x="8181519" y="330357"/>
                  <a:pt x="8113234" y="318307"/>
                  <a:pt x="8096250" y="316184"/>
                </a:cubicBezTo>
                <a:cubicBezTo>
                  <a:pt x="8064588" y="312226"/>
                  <a:pt x="8032901" y="307360"/>
                  <a:pt x="8001000" y="306659"/>
                </a:cubicBezTo>
                <a:lnTo>
                  <a:pt x="7229475" y="297134"/>
                </a:lnTo>
                <a:cubicBezTo>
                  <a:pt x="7213600" y="293959"/>
                  <a:pt x="7197556" y="291536"/>
                  <a:pt x="7181850" y="287609"/>
                </a:cubicBezTo>
                <a:cubicBezTo>
                  <a:pt x="7145664" y="278562"/>
                  <a:pt x="7156747" y="274498"/>
                  <a:pt x="7115175" y="268559"/>
                </a:cubicBezTo>
                <a:cubicBezTo>
                  <a:pt x="7083587" y="264046"/>
                  <a:pt x="7051675" y="262209"/>
                  <a:pt x="7019925" y="259034"/>
                </a:cubicBezTo>
                <a:cubicBezTo>
                  <a:pt x="6829552" y="211441"/>
                  <a:pt x="7103562" y="280978"/>
                  <a:pt x="6953250" y="239984"/>
                </a:cubicBezTo>
                <a:cubicBezTo>
                  <a:pt x="6927991" y="233095"/>
                  <a:pt x="6902450" y="227284"/>
                  <a:pt x="6877050" y="220934"/>
                </a:cubicBezTo>
                <a:cubicBezTo>
                  <a:pt x="6832010" y="209674"/>
                  <a:pt x="6791258" y="198844"/>
                  <a:pt x="6743700" y="192359"/>
                </a:cubicBezTo>
                <a:cubicBezTo>
                  <a:pt x="6705819" y="187193"/>
                  <a:pt x="6667442" y="186638"/>
                  <a:pt x="6629400" y="182834"/>
                </a:cubicBezTo>
                <a:cubicBezTo>
                  <a:pt x="6603929" y="180287"/>
                  <a:pt x="6578797" y="173498"/>
                  <a:pt x="6553200" y="173309"/>
                </a:cubicBezTo>
                <a:lnTo>
                  <a:pt x="4048125" y="163784"/>
                </a:lnTo>
                <a:cubicBezTo>
                  <a:pt x="3975100" y="160609"/>
                  <a:pt x="3901662" y="162637"/>
                  <a:pt x="3829050" y="154259"/>
                </a:cubicBezTo>
                <a:cubicBezTo>
                  <a:pt x="3817678" y="152947"/>
                  <a:pt x="3811808" y="136828"/>
                  <a:pt x="3800475" y="135209"/>
                </a:cubicBezTo>
                <a:cubicBezTo>
                  <a:pt x="3743812" y="127114"/>
                  <a:pt x="3686175" y="128859"/>
                  <a:pt x="3629025" y="125684"/>
                </a:cubicBezTo>
                <a:lnTo>
                  <a:pt x="2981325" y="135209"/>
                </a:lnTo>
                <a:cubicBezTo>
                  <a:pt x="2965142" y="135652"/>
                  <a:pt x="2949628" y="141838"/>
                  <a:pt x="2933700" y="144734"/>
                </a:cubicBezTo>
                <a:cubicBezTo>
                  <a:pt x="2914699" y="148189"/>
                  <a:pt x="2895600" y="151084"/>
                  <a:pt x="2876550" y="154259"/>
                </a:cubicBezTo>
                <a:cubicBezTo>
                  <a:pt x="2856195" y="161044"/>
                  <a:pt x="2830805" y="170319"/>
                  <a:pt x="2809875" y="173309"/>
                </a:cubicBezTo>
                <a:cubicBezTo>
                  <a:pt x="2778287" y="177822"/>
                  <a:pt x="2746338" y="179310"/>
                  <a:pt x="2714625" y="182834"/>
                </a:cubicBezTo>
                <a:cubicBezTo>
                  <a:pt x="2689184" y="185661"/>
                  <a:pt x="2663825" y="189184"/>
                  <a:pt x="2638425" y="192359"/>
                </a:cubicBezTo>
                <a:lnTo>
                  <a:pt x="2038350" y="182834"/>
                </a:lnTo>
                <a:cubicBezTo>
                  <a:pt x="2028314" y="182530"/>
                  <a:pt x="2019620" y="175278"/>
                  <a:pt x="2009775" y="173309"/>
                </a:cubicBezTo>
                <a:cubicBezTo>
                  <a:pt x="1971900" y="165734"/>
                  <a:pt x="1895475" y="154259"/>
                  <a:pt x="1895475" y="154259"/>
                </a:cubicBezTo>
                <a:cubicBezTo>
                  <a:pt x="1869769" y="145690"/>
                  <a:pt x="1856707" y="140525"/>
                  <a:pt x="1828800" y="135209"/>
                </a:cubicBezTo>
                <a:cubicBezTo>
                  <a:pt x="1774959" y="124954"/>
                  <a:pt x="1721545" y="110539"/>
                  <a:pt x="1666875" y="106634"/>
                </a:cubicBezTo>
                <a:lnTo>
                  <a:pt x="1533525" y="97109"/>
                </a:lnTo>
                <a:cubicBezTo>
                  <a:pt x="1514475" y="93934"/>
                  <a:pt x="1495193" y="91927"/>
                  <a:pt x="1476375" y="87584"/>
                </a:cubicBezTo>
                <a:cubicBezTo>
                  <a:pt x="1453853" y="82387"/>
                  <a:pt x="1432418" y="72794"/>
                  <a:pt x="1409700" y="68534"/>
                </a:cubicBezTo>
                <a:cubicBezTo>
                  <a:pt x="1381442" y="63236"/>
                  <a:pt x="1352550" y="62184"/>
                  <a:pt x="1323975" y="59009"/>
                </a:cubicBezTo>
                <a:cubicBezTo>
                  <a:pt x="1283206" y="48817"/>
                  <a:pt x="1282589" y="48021"/>
                  <a:pt x="1238250" y="39959"/>
                </a:cubicBezTo>
                <a:cubicBezTo>
                  <a:pt x="1219249" y="36504"/>
                  <a:pt x="1200307" y="32456"/>
                  <a:pt x="1181100" y="30434"/>
                </a:cubicBezTo>
                <a:cubicBezTo>
                  <a:pt x="1139931" y="26100"/>
                  <a:pt x="1098550" y="24084"/>
                  <a:pt x="1057275" y="20909"/>
                </a:cubicBezTo>
                <a:cubicBezTo>
                  <a:pt x="1022350" y="14559"/>
                  <a:pt x="987992" y="2493"/>
                  <a:pt x="952500" y="1859"/>
                </a:cubicBezTo>
                <a:cubicBezTo>
                  <a:pt x="659678" y="-3370"/>
                  <a:pt x="624270" y="2257"/>
                  <a:pt x="419100" y="20909"/>
                </a:cubicBezTo>
                <a:cubicBezTo>
                  <a:pt x="396221" y="26629"/>
                  <a:pt x="368870" y="28928"/>
                  <a:pt x="352425" y="49484"/>
                </a:cubicBezTo>
                <a:cubicBezTo>
                  <a:pt x="346153" y="57324"/>
                  <a:pt x="347390" y="69079"/>
                  <a:pt x="342900" y="78059"/>
                </a:cubicBezTo>
                <a:cubicBezTo>
                  <a:pt x="337780" y="88298"/>
                  <a:pt x="328970" y="96395"/>
                  <a:pt x="323850" y="106634"/>
                </a:cubicBezTo>
                <a:cubicBezTo>
                  <a:pt x="284415" y="185504"/>
                  <a:pt x="349870" y="81892"/>
                  <a:pt x="295275" y="163784"/>
                </a:cubicBezTo>
                <a:cubicBezTo>
                  <a:pt x="292100" y="176484"/>
                  <a:pt x="288590" y="189105"/>
                  <a:pt x="285750" y="201884"/>
                </a:cubicBezTo>
                <a:cubicBezTo>
                  <a:pt x="282238" y="217688"/>
                  <a:pt x="282924" y="234771"/>
                  <a:pt x="276225" y="249509"/>
                </a:cubicBezTo>
                <a:cubicBezTo>
                  <a:pt x="252067" y="302656"/>
                  <a:pt x="247029" y="300723"/>
                  <a:pt x="209550" y="325709"/>
                </a:cubicBezTo>
                <a:lnTo>
                  <a:pt x="190500" y="382859"/>
                </a:lnTo>
                <a:cubicBezTo>
                  <a:pt x="186360" y="395278"/>
                  <a:pt x="185572" y="408702"/>
                  <a:pt x="180975" y="420959"/>
                </a:cubicBezTo>
                <a:cubicBezTo>
                  <a:pt x="175989" y="434254"/>
                  <a:pt x="167198" y="445876"/>
                  <a:pt x="161925" y="459059"/>
                </a:cubicBezTo>
                <a:cubicBezTo>
                  <a:pt x="154467" y="477703"/>
                  <a:pt x="151855" y="498248"/>
                  <a:pt x="142875" y="516209"/>
                </a:cubicBezTo>
                <a:cubicBezTo>
                  <a:pt x="136525" y="528909"/>
                  <a:pt x="128811" y="541014"/>
                  <a:pt x="123825" y="554309"/>
                </a:cubicBezTo>
                <a:cubicBezTo>
                  <a:pt x="119228" y="566566"/>
                  <a:pt x="117043" y="579609"/>
                  <a:pt x="114300" y="592409"/>
                </a:cubicBezTo>
                <a:cubicBezTo>
                  <a:pt x="107516" y="624069"/>
                  <a:pt x="100300" y="655676"/>
                  <a:pt x="95250" y="687659"/>
                </a:cubicBezTo>
                <a:cubicBezTo>
                  <a:pt x="76109" y="808884"/>
                  <a:pt x="97788" y="737196"/>
                  <a:pt x="76200" y="801959"/>
                </a:cubicBezTo>
                <a:cubicBezTo>
                  <a:pt x="73025" y="827359"/>
                  <a:pt x="69502" y="852718"/>
                  <a:pt x="66675" y="878159"/>
                </a:cubicBezTo>
                <a:cubicBezTo>
                  <a:pt x="63151" y="909872"/>
                  <a:pt x="60878" y="941719"/>
                  <a:pt x="57150" y="973409"/>
                </a:cubicBezTo>
                <a:cubicBezTo>
                  <a:pt x="54527" y="995706"/>
                  <a:pt x="49754" y="1017734"/>
                  <a:pt x="47625" y="1040084"/>
                </a:cubicBezTo>
                <a:cubicBezTo>
                  <a:pt x="43400" y="1084447"/>
                  <a:pt x="41275" y="1128984"/>
                  <a:pt x="38100" y="1173434"/>
                </a:cubicBezTo>
                <a:cubicBezTo>
                  <a:pt x="34925" y="1303609"/>
                  <a:pt x="33394" y="1433835"/>
                  <a:pt x="28575" y="1563959"/>
                </a:cubicBezTo>
                <a:cubicBezTo>
                  <a:pt x="26533" y="1619093"/>
                  <a:pt x="14180" y="1734369"/>
                  <a:pt x="9525" y="1792559"/>
                </a:cubicBezTo>
                <a:cubicBezTo>
                  <a:pt x="5971" y="1836980"/>
                  <a:pt x="3175" y="1881459"/>
                  <a:pt x="0" y="1925909"/>
                </a:cubicBezTo>
                <a:cubicBezTo>
                  <a:pt x="3175" y="2097359"/>
                  <a:pt x="3715" y="2268878"/>
                  <a:pt x="9525" y="2440259"/>
                </a:cubicBezTo>
                <a:cubicBezTo>
                  <a:pt x="10073" y="2456439"/>
                  <a:pt x="10358" y="2474226"/>
                  <a:pt x="19050" y="2487884"/>
                </a:cubicBezTo>
                <a:cubicBezTo>
                  <a:pt x="70949" y="2569440"/>
                  <a:pt x="60163" y="2525414"/>
                  <a:pt x="114300" y="2564084"/>
                </a:cubicBezTo>
                <a:cubicBezTo>
                  <a:pt x="148629" y="2588605"/>
                  <a:pt x="133656" y="2595512"/>
                  <a:pt x="171450" y="2611709"/>
                </a:cubicBezTo>
                <a:cubicBezTo>
                  <a:pt x="183482" y="2616866"/>
                  <a:pt x="197011" y="2617472"/>
                  <a:pt x="209550" y="2621234"/>
                </a:cubicBezTo>
                <a:cubicBezTo>
                  <a:pt x="228784" y="2627004"/>
                  <a:pt x="266700" y="2640284"/>
                  <a:pt x="266700" y="2640284"/>
                </a:cubicBezTo>
                <a:cubicBezTo>
                  <a:pt x="356888" y="2630263"/>
                  <a:pt x="332095" y="2651089"/>
                  <a:pt x="361950" y="2621234"/>
                </a:cubicBezTo>
              </a:path>
            </a:pathLst>
          </a:custGeom>
          <a:noFill/>
          <a:ln w="476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342900" marR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None/>
              <a:tabLst/>
            </a:pPr>
            <a:endParaRPr kumimoji="0" lang="zh-CN" altLang="en-US" sz="2800" b="1" i="0" u="none" strike="noStrike" cap="none" normalizeH="0" baseline="0">
              <a:ln>
                <a:noFill/>
              </a:ln>
              <a:solidFill>
                <a:srgbClr val="0078CA"/>
              </a:solidFill>
              <a:effectLst/>
              <a:latin typeface="Arial" charset="0"/>
              <a:ea typeface="宋体-方正超大字符集" pitchFamily="65" charset="-122"/>
              <a:cs typeface="Arial" charset="0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5ACD45DC-DB5B-4CA1-9582-6858A2063E15}"/>
              </a:ext>
            </a:extLst>
          </p:cNvPr>
          <p:cNvSpPr/>
          <p:nvPr/>
        </p:nvSpPr>
        <p:spPr>
          <a:xfrm>
            <a:off x="1066800" y="2209800"/>
            <a:ext cx="3264035" cy="4801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0" dirty="0">
                <a:solidFill>
                  <a:srgbClr val="FFFF00"/>
                </a:solidFill>
              </a:rPr>
              <a:t>74 cubic kilometers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E3FAFF45-62C8-47F4-BA9E-E4FFC0C6110F}"/>
              </a:ext>
            </a:extLst>
          </p:cNvPr>
          <p:cNvSpPr/>
          <p:nvPr/>
        </p:nvSpPr>
        <p:spPr>
          <a:xfrm>
            <a:off x="4572000" y="4684259"/>
            <a:ext cx="4681090" cy="4801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0" dirty="0">
                <a:solidFill>
                  <a:srgbClr val="FFFF00"/>
                </a:solidFill>
              </a:rPr>
              <a:t>Installed capacity: 6000 MW</a:t>
            </a:r>
            <a:endParaRPr lang="en-US" dirty="0">
              <a:solidFill>
                <a:srgbClr val="FFFF00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图片包含 地图, 文字, 屏幕截图&#10;&#10;描述已自动生成">
            <a:extLst>
              <a:ext uri="{FF2B5EF4-FFF2-40B4-BE49-F238E27FC236}">
                <a16:creationId xmlns:a16="http://schemas.microsoft.com/office/drawing/2014/main" id="{AECDCDC0-331C-4D36-8BE3-74B0D8B4D15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948" y="901831"/>
            <a:ext cx="8107052" cy="5722625"/>
          </a:xfrm>
          <a:prstGeom prst="rect">
            <a:avLst/>
          </a:prstGeom>
        </p:spPr>
      </p:pic>
      <p:sp>
        <p:nvSpPr>
          <p:cNvPr id="18434" name="标题 5"/>
          <p:cNvSpPr>
            <a:spLocks noGrp="1"/>
          </p:cNvSpPr>
          <p:nvPr>
            <p:ph type="title"/>
          </p:nvPr>
        </p:nvSpPr>
        <p:spPr>
          <a:xfrm>
            <a:off x="685800" y="381000"/>
            <a:ext cx="8458200" cy="487363"/>
          </a:xfrm>
        </p:spPr>
        <p:txBody>
          <a:bodyPr/>
          <a:lstStyle/>
          <a:p>
            <a:r>
              <a:rPr lang="en-US" altLang="zh-CN" sz="2400" dirty="0">
                <a:ea typeface="宋体" pitchFamily="2" charset="-122"/>
              </a:rPr>
              <a:t>GERD construction and electricity demand in Ethiopia</a:t>
            </a:r>
            <a:endParaRPr lang="zh-CN" altLang="en-US" sz="2400" dirty="0">
              <a:solidFill>
                <a:srgbClr val="FF0000"/>
              </a:solidFill>
              <a:ea typeface="宋体" pitchFamily="2" charset="-122"/>
            </a:endParaRPr>
          </a:p>
        </p:txBody>
      </p:sp>
      <p:sp>
        <p:nvSpPr>
          <p:cNvPr id="18435" name="矩形 1"/>
          <p:cNvSpPr>
            <a:spLocks noChangeArrowheads="1"/>
          </p:cNvSpPr>
          <p:nvPr/>
        </p:nvSpPr>
        <p:spPr bwMode="auto">
          <a:xfrm>
            <a:off x="0" y="6526213"/>
            <a:ext cx="9296400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en-US" altLang="zh-CN" sz="1200" b="0" dirty="0"/>
              <a:t>https://ourworldindata.org/energy-production-and-changing-energy-sources</a:t>
            </a:r>
          </a:p>
        </p:txBody>
      </p:sp>
      <p:sp>
        <p:nvSpPr>
          <p:cNvPr id="8" name="矩形 2">
            <a:extLst>
              <a:ext uri="{FF2B5EF4-FFF2-40B4-BE49-F238E27FC236}">
                <a16:creationId xmlns:a16="http://schemas.microsoft.com/office/drawing/2014/main" id="{DECDD1B1-CD30-4F35-BB16-FF5AC3ABDE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0600" y="3581400"/>
            <a:ext cx="447675" cy="331606"/>
          </a:xfrm>
          <a:prstGeom prst="rect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 anchor="ctr"/>
          <a:lstStyle/>
          <a:p>
            <a:pPr marL="342900" indent="-342900"/>
            <a:endParaRPr lang="zh-CN" altLang="en-US">
              <a:cs typeface="Arial" pitchFamily="34" charset="0"/>
            </a:endParaRPr>
          </a:p>
        </p:txBody>
      </p:sp>
      <p:cxnSp>
        <p:nvCxnSpPr>
          <p:cNvPr id="5" name="直接箭头连接符 4">
            <a:extLst>
              <a:ext uri="{FF2B5EF4-FFF2-40B4-BE49-F238E27FC236}">
                <a16:creationId xmlns:a16="http://schemas.microsoft.com/office/drawing/2014/main" id="{E23CB544-F612-4B1C-BEC4-73ED396CDAF0}"/>
              </a:ext>
            </a:extLst>
          </p:cNvPr>
          <p:cNvCxnSpPr>
            <a:stCxn id="8" idx="2"/>
          </p:cNvCxnSpPr>
          <p:nvPr/>
        </p:nvCxnSpPr>
        <p:spPr bwMode="auto">
          <a:xfrm flipH="1">
            <a:off x="4709474" y="3913006"/>
            <a:ext cx="314964" cy="2106794"/>
          </a:xfrm>
          <a:prstGeom prst="straightConnector1">
            <a:avLst/>
          </a:prstGeom>
          <a:ln>
            <a:solidFill>
              <a:srgbClr val="FF0000"/>
            </a:solidFill>
            <a:headEnd type="none" w="med" len="med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3529941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标题 5"/>
          <p:cNvSpPr>
            <a:spLocks noGrp="1"/>
          </p:cNvSpPr>
          <p:nvPr>
            <p:ph type="title"/>
          </p:nvPr>
        </p:nvSpPr>
        <p:spPr>
          <a:xfrm>
            <a:off x="838200" y="381000"/>
            <a:ext cx="8458200" cy="487363"/>
          </a:xfrm>
        </p:spPr>
        <p:txBody>
          <a:bodyPr/>
          <a:lstStyle/>
          <a:p>
            <a:r>
              <a:rPr lang="en-US" altLang="zh-CN" sz="2400" dirty="0">
                <a:ea typeface="宋体" pitchFamily="2" charset="-122"/>
              </a:rPr>
              <a:t>Nile River conflicts and GERD operation</a:t>
            </a:r>
            <a:endParaRPr lang="zh-CN" altLang="en-US" sz="2400" dirty="0">
              <a:solidFill>
                <a:srgbClr val="FF0000"/>
              </a:solidFill>
              <a:ea typeface="宋体" pitchFamily="2" charset="-122"/>
            </a:endParaRPr>
          </a:p>
        </p:txBody>
      </p:sp>
      <p:graphicFrame>
        <p:nvGraphicFramePr>
          <p:cNvPr id="6" name="图示 5">
            <a:extLst>
              <a:ext uri="{FF2B5EF4-FFF2-40B4-BE49-F238E27FC236}">
                <a16:creationId xmlns:a16="http://schemas.microsoft.com/office/drawing/2014/main" id="{82125D9D-57EE-45D8-BB0B-963692B6A62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41561747"/>
              </p:ext>
            </p:extLst>
          </p:nvPr>
        </p:nvGraphicFramePr>
        <p:xfrm>
          <a:off x="685800" y="868364"/>
          <a:ext cx="8305800" cy="59134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965780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标题 5"/>
          <p:cNvSpPr>
            <a:spLocks noGrp="1"/>
          </p:cNvSpPr>
          <p:nvPr>
            <p:ph type="title"/>
          </p:nvPr>
        </p:nvSpPr>
        <p:spPr>
          <a:xfrm>
            <a:off x="685800" y="381000"/>
            <a:ext cx="8458200" cy="487363"/>
          </a:xfrm>
        </p:spPr>
        <p:txBody>
          <a:bodyPr/>
          <a:lstStyle/>
          <a:p>
            <a:r>
              <a:rPr lang="en-US" altLang="zh-CN" sz="2600" dirty="0">
                <a:ea typeface="宋体" pitchFamily="2" charset="-122"/>
              </a:rPr>
              <a:t>Water sharing policies for drought conditions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2465BC27-620D-433C-BF75-C26398E24EAC}"/>
              </a:ext>
            </a:extLst>
          </p:cNvPr>
          <p:cNvSpPr/>
          <p:nvPr/>
        </p:nvSpPr>
        <p:spPr>
          <a:xfrm>
            <a:off x="762000" y="990600"/>
            <a:ext cx="8077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Drought mitigation policy development</a:t>
            </a:r>
            <a:endParaRPr lang="en-US" sz="2000" dirty="0">
              <a:solidFill>
                <a:srgbClr val="002060"/>
              </a:solidFill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B3E16177-C0C4-4531-959E-63DABBBCB1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1800" y="1371600"/>
            <a:ext cx="6267450" cy="4648200"/>
          </a:xfrm>
          <a:prstGeom prst="rect">
            <a:avLst/>
          </a:prstGeom>
        </p:spPr>
      </p:pic>
      <p:graphicFrame>
        <p:nvGraphicFramePr>
          <p:cNvPr id="5" name="图示 4">
            <a:extLst>
              <a:ext uri="{FF2B5EF4-FFF2-40B4-BE49-F238E27FC236}">
                <a16:creationId xmlns:a16="http://schemas.microsoft.com/office/drawing/2014/main" id="{36F602D8-1E46-4FE5-A19E-1DB606D8D39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14488422"/>
              </p:ext>
            </p:extLst>
          </p:nvPr>
        </p:nvGraphicFramePr>
        <p:xfrm>
          <a:off x="121764" y="1524000"/>
          <a:ext cx="2819399" cy="4495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3532824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标题 5"/>
          <p:cNvSpPr>
            <a:spLocks noGrp="1"/>
          </p:cNvSpPr>
          <p:nvPr>
            <p:ph type="title"/>
          </p:nvPr>
        </p:nvSpPr>
        <p:spPr>
          <a:xfrm>
            <a:off x="762000" y="381000"/>
            <a:ext cx="8327214" cy="487363"/>
          </a:xfrm>
        </p:spPr>
        <p:txBody>
          <a:bodyPr/>
          <a:lstStyle/>
          <a:p>
            <a:r>
              <a:rPr lang="en-US" altLang="zh-CN" sz="2600" dirty="0">
                <a:ea typeface="宋体" pitchFamily="2" charset="-122"/>
              </a:rPr>
              <a:t>GERD reservoir operating rules</a:t>
            </a:r>
          </a:p>
        </p:txBody>
      </p:sp>
      <p:sp>
        <p:nvSpPr>
          <p:cNvPr id="52" name="矩形 51"/>
          <p:cNvSpPr/>
          <p:nvPr/>
        </p:nvSpPr>
        <p:spPr>
          <a:xfrm>
            <a:off x="706438" y="864720"/>
            <a:ext cx="8004175" cy="392113"/>
          </a:xfrm>
          <a:prstGeom prst="rect">
            <a:avLst/>
          </a:prstGeom>
          <a:noFill/>
          <a:ln w="15875" cap="flat" cmpd="sng" algn="ctr">
            <a:noFill/>
            <a:prstDash val="solid"/>
          </a:ln>
          <a:effectLst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defRPr/>
            </a:pPr>
            <a:r>
              <a:rPr lang="en-US" altLang="zh-CN" sz="1600" b="0" kern="0" dirty="0">
                <a:solidFill>
                  <a:srgbClr val="002060"/>
                </a:solidFill>
                <a:ea typeface="微软雅黑" panose="020B0503020204020204" pitchFamily="34" charset="-122"/>
              </a:rPr>
              <a:t>Radial basis functions (RBFs) for reservoir water release</a:t>
            </a:r>
            <a:endParaRPr lang="zh-CN" altLang="en-US" sz="1600" b="0" kern="0" dirty="0">
              <a:solidFill>
                <a:srgbClr val="002060"/>
              </a:solidFill>
              <a:ea typeface="微软雅黑" panose="020B0503020204020204" pitchFamily="34" charset="-122"/>
            </a:endParaRPr>
          </a:p>
        </p:txBody>
      </p:sp>
      <p:grpSp>
        <p:nvGrpSpPr>
          <p:cNvPr id="24580" name="组合 1"/>
          <p:cNvGrpSpPr>
            <a:grpSpLocks/>
          </p:cNvGrpSpPr>
          <p:nvPr/>
        </p:nvGrpSpPr>
        <p:grpSpPr bwMode="auto">
          <a:xfrm>
            <a:off x="4991100" y="2030412"/>
            <a:ext cx="3887788" cy="2155825"/>
            <a:chOff x="5170718" y="1645383"/>
            <a:chExt cx="4000254" cy="2473095"/>
          </a:xfrm>
        </p:grpSpPr>
        <p:pic>
          <p:nvPicPr>
            <p:cNvPr id="24619" name="Picture 41" descr="F:\杨光个人文件\科研之路\展示\武汉大学 第129期弘禹论坛\PnnRadialBasisFunction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70718" y="1645383"/>
              <a:ext cx="3980219" cy="24730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620" name="Picture 43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8528"/>
            <a:stretch>
              <a:fillRect/>
            </a:stretch>
          </p:blipFill>
          <p:spPr bwMode="auto">
            <a:xfrm>
              <a:off x="5382207" y="2590427"/>
              <a:ext cx="3788765" cy="816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4581" name="组合 33"/>
          <p:cNvGrpSpPr>
            <a:grpSpLocks/>
          </p:cNvGrpSpPr>
          <p:nvPr/>
        </p:nvGrpSpPr>
        <p:grpSpPr bwMode="auto">
          <a:xfrm>
            <a:off x="457200" y="4402138"/>
            <a:ext cx="3452813" cy="2341562"/>
            <a:chOff x="12395203" y="6660348"/>
            <a:chExt cx="4093025" cy="2948394"/>
          </a:xfrm>
        </p:grpSpPr>
        <p:pic>
          <p:nvPicPr>
            <p:cNvPr id="24616" name="Picture 40" descr="F:\杨光个人文件\科研之路\展示\武汉大学 第129期弘禹论坛\curses-tradeoffs-and-scalable-management-advancing-evolutionary-direct-policy-search-to-improve-water-reservoir-operations-9-638.jp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722225" y="6660348"/>
              <a:ext cx="3766003" cy="26265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6" name="Text Box 13"/>
            <p:cNvSpPr txBox="1">
              <a:spLocks noChangeArrowheads="1"/>
            </p:cNvSpPr>
            <p:nvPr/>
          </p:nvSpPr>
          <p:spPr bwMode="auto">
            <a:xfrm>
              <a:off x="13104661" y="9238944"/>
              <a:ext cx="2999669" cy="3697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49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 b="1" baseline="30000">
                  <a:solidFill>
                    <a:schemeClr val="bg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sz="2800" b="1" baseline="30000">
                  <a:solidFill>
                    <a:schemeClr val="bg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sz="2800" b="1" baseline="30000">
                  <a:solidFill>
                    <a:schemeClr val="bg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sz="2800" b="1" baseline="30000">
                  <a:solidFill>
                    <a:schemeClr val="bg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sz="2800" b="1" baseline="30000">
                  <a:solidFill>
                    <a:schemeClr val="bg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 baseline="30000">
                  <a:solidFill>
                    <a:schemeClr val="bg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 baseline="30000">
                  <a:solidFill>
                    <a:schemeClr val="bg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 baseline="30000">
                  <a:solidFill>
                    <a:schemeClr val="bg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 baseline="30000">
                  <a:solidFill>
                    <a:schemeClr val="bg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algn="ctr" eaLnBrk="1" hangingPunct="1">
                <a:defRPr/>
              </a:pPr>
              <a:r>
                <a:rPr lang="en-US" altLang="zh-CN" sz="1800" baseline="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omic Sans MS" pitchFamily="66" charset="0"/>
                  <a:cs typeface="Times New Roman" pitchFamily="18" charset="0"/>
                </a:rPr>
                <a:t>Reservoir storage, inflow</a:t>
              </a:r>
            </a:p>
          </p:txBody>
        </p:sp>
        <p:sp>
          <p:nvSpPr>
            <p:cNvPr id="24618" name="Text Box 14"/>
            <p:cNvSpPr txBox="1">
              <a:spLocks noChangeArrowheads="1"/>
            </p:cNvSpPr>
            <p:nvPr/>
          </p:nvSpPr>
          <p:spPr bwMode="auto">
            <a:xfrm rot="-5400000">
              <a:off x="11689542" y="7776622"/>
              <a:ext cx="1805302" cy="3939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49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/>
            <a:lstStyle>
              <a:lvl1pPr eaLnBrk="0" hangingPunct="0">
                <a:defRPr sz="2800" b="1">
                  <a:solidFill>
                    <a:srgbClr val="0078CA"/>
                  </a:solidFill>
                  <a:latin typeface="Arial" pitchFamily="34" charset="0"/>
                  <a:ea typeface="宋体-方正超大字符集" pitchFamily="65" charset="-122"/>
                </a:defRPr>
              </a:lvl1pPr>
              <a:lvl2pPr marL="742950" indent="-285750" eaLnBrk="0" hangingPunct="0">
                <a:defRPr sz="2800" b="1">
                  <a:solidFill>
                    <a:srgbClr val="0078CA"/>
                  </a:solidFill>
                  <a:latin typeface="Arial" pitchFamily="34" charset="0"/>
                  <a:ea typeface="宋体-方正超大字符集" pitchFamily="65" charset="-122"/>
                </a:defRPr>
              </a:lvl2pPr>
              <a:lvl3pPr marL="1143000" indent="-228600" eaLnBrk="0" hangingPunct="0">
                <a:defRPr sz="2800" b="1">
                  <a:solidFill>
                    <a:srgbClr val="0078CA"/>
                  </a:solidFill>
                  <a:latin typeface="Arial" pitchFamily="34" charset="0"/>
                  <a:ea typeface="宋体-方正超大字符集" pitchFamily="65" charset="-122"/>
                </a:defRPr>
              </a:lvl3pPr>
              <a:lvl4pPr marL="1600200" indent="-228600" eaLnBrk="0" hangingPunct="0">
                <a:defRPr sz="2800" b="1">
                  <a:solidFill>
                    <a:srgbClr val="0078CA"/>
                  </a:solidFill>
                  <a:latin typeface="Arial" pitchFamily="34" charset="0"/>
                  <a:ea typeface="宋体-方正超大字符集" pitchFamily="65" charset="-122"/>
                </a:defRPr>
              </a:lvl4pPr>
              <a:lvl5pPr marL="2057400" indent="-228600" eaLnBrk="0" hangingPunct="0">
                <a:defRPr sz="2800" b="1">
                  <a:solidFill>
                    <a:srgbClr val="0078CA"/>
                  </a:solidFill>
                  <a:latin typeface="Arial" pitchFamily="34" charset="0"/>
                  <a:ea typeface="宋体-方正超大字符集" pitchFamily="65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60000"/>
                <a:buFont typeface="Wingdings" pitchFamily="2" charset="2"/>
                <a:defRPr sz="2800" b="1">
                  <a:solidFill>
                    <a:srgbClr val="0078CA"/>
                  </a:solidFill>
                  <a:latin typeface="Arial" pitchFamily="34" charset="0"/>
                  <a:ea typeface="宋体-方正超大字符集" pitchFamily="65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60000"/>
                <a:buFont typeface="Wingdings" pitchFamily="2" charset="2"/>
                <a:defRPr sz="2800" b="1">
                  <a:solidFill>
                    <a:srgbClr val="0078CA"/>
                  </a:solidFill>
                  <a:latin typeface="Arial" pitchFamily="34" charset="0"/>
                  <a:ea typeface="宋体-方正超大字符集" pitchFamily="65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60000"/>
                <a:buFont typeface="Wingdings" pitchFamily="2" charset="2"/>
                <a:defRPr sz="2800" b="1">
                  <a:solidFill>
                    <a:srgbClr val="0078CA"/>
                  </a:solidFill>
                  <a:latin typeface="Arial" pitchFamily="34" charset="0"/>
                  <a:ea typeface="宋体-方正超大字符集" pitchFamily="65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60000"/>
                <a:buFont typeface="Wingdings" pitchFamily="2" charset="2"/>
                <a:defRPr sz="2800" b="1">
                  <a:solidFill>
                    <a:srgbClr val="0078CA"/>
                  </a:solidFill>
                  <a:latin typeface="Arial" pitchFamily="34" charset="0"/>
                  <a:ea typeface="宋体-方正超大字符集" pitchFamily="65" charset="-122"/>
                </a:defRPr>
              </a:lvl9pPr>
            </a:lstStyle>
            <a:p>
              <a:pPr algn="ctr" eaLnBrk="1" hangingPunct="1"/>
              <a:r>
                <a:rPr lang="en-US" altLang="zh-CN" sz="1800" dirty="0">
                  <a:solidFill>
                    <a:srgbClr val="00B0F0"/>
                  </a:solidFill>
                  <a:latin typeface="Comic Sans MS" pitchFamily="66" charset="0"/>
                  <a:ea typeface="宋体" pitchFamily="2" charset="-122"/>
                </a:rPr>
                <a:t>Water release</a:t>
              </a:r>
            </a:p>
          </p:txBody>
        </p:sp>
      </p:grpSp>
      <p:sp>
        <p:nvSpPr>
          <p:cNvPr id="24582" name="Rectangle 388"/>
          <p:cNvSpPr>
            <a:spLocks noChangeArrowheads="1"/>
          </p:cNvSpPr>
          <p:nvPr/>
        </p:nvSpPr>
        <p:spPr bwMode="auto">
          <a:xfrm>
            <a:off x="5081587" y="2185033"/>
            <a:ext cx="3679825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altLang="zh-CN" sz="1800" dirty="0">
                <a:solidFill>
                  <a:srgbClr val="FF0000"/>
                </a:solidFill>
                <a:latin typeface="Arial Narrow" pitchFamily="34" charset="0"/>
                <a:ea typeface="黑体" pitchFamily="49" charset="-122"/>
              </a:rPr>
              <a:t>Radial basis function (RBF)</a:t>
            </a:r>
            <a:endParaRPr lang="zh-CN" altLang="en-US" sz="1800" dirty="0">
              <a:solidFill>
                <a:srgbClr val="FF0000"/>
              </a:solidFill>
              <a:latin typeface="Arial Narrow" pitchFamily="34" charset="0"/>
              <a:ea typeface="黑体" pitchFamily="49" charset="-122"/>
            </a:endParaRPr>
          </a:p>
        </p:txBody>
      </p:sp>
      <p:sp>
        <p:nvSpPr>
          <p:cNvPr id="24583" name="Rectangle 388"/>
          <p:cNvSpPr>
            <a:spLocks noChangeArrowheads="1"/>
          </p:cNvSpPr>
          <p:nvPr/>
        </p:nvSpPr>
        <p:spPr bwMode="auto">
          <a:xfrm>
            <a:off x="706438" y="4500563"/>
            <a:ext cx="3273425" cy="388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altLang="zh-CN" sz="1800">
                <a:solidFill>
                  <a:srgbClr val="FF0000"/>
                </a:solidFill>
                <a:latin typeface="Arial Narrow" pitchFamily="34" charset="0"/>
                <a:ea typeface="黑体" pitchFamily="49" charset="-122"/>
              </a:rPr>
              <a:t>Conventional rules</a:t>
            </a:r>
            <a:endParaRPr lang="zh-CN" altLang="en-US" sz="1800">
              <a:solidFill>
                <a:srgbClr val="FF0000"/>
              </a:solidFill>
              <a:latin typeface="Arial Narrow" pitchFamily="34" charset="0"/>
              <a:ea typeface="黑体" pitchFamily="49" charset="-122"/>
            </a:endParaRPr>
          </a:p>
        </p:txBody>
      </p:sp>
      <p:grpSp>
        <p:nvGrpSpPr>
          <p:cNvPr id="24584" name="组合 2"/>
          <p:cNvGrpSpPr>
            <a:grpSpLocks/>
          </p:cNvGrpSpPr>
          <p:nvPr/>
        </p:nvGrpSpPr>
        <p:grpSpPr bwMode="auto">
          <a:xfrm>
            <a:off x="5016500" y="4449763"/>
            <a:ext cx="3814763" cy="2373312"/>
            <a:chOff x="5307519" y="1851974"/>
            <a:chExt cx="3814220" cy="2372470"/>
          </a:xfrm>
        </p:grpSpPr>
        <p:grpSp>
          <p:nvGrpSpPr>
            <p:cNvPr id="24612" name="组合 37"/>
            <p:cNvGrpSpPr>
              <a:grpSpLocks/>
            </p:cNvGrpSpPr>
            <p:nvPr/>
          </p:nvGrpSpPr>
          <p:grpSpPr bwMode="auto">
            <a:xfrm>
              <a:off x="5307519" y="1851974"/>
              <a:ext cx="3814220" cy="2059912"/>
              <a:chOff x="15970220" y="6915662"/>
              <a:chExt cx="4813871" cy="2599969"/>
            </a:xfrm>
          </p:grpSpPr>
          <p:pic>
            <p:nvPicPr>
              <p:cNvPr id="24614" name="Picture 42" descr="F:\杨光个人文件\科研之路\展示\武汉大学 第129期弘禹论坛\PnnWeightedSum.jpg"/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5970220" y="6915662"/>
                <a:ext cx="4813871" cy="25999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40" name="任意多边形 9"/>
              <p:cNvSpPr>
                <a:spLocks/>
              </p:cNvSpPr>
              <p:nvPr/>
            </p:nvSpPr>
            <p:spPr bwMode="auto">
              <a:xfrm>
                <a:off x="15970220" y="7446454"/>
                <a:ext cx="2403930" cy="1772648"/>
              </a:xfrm>
              <a:custGeom>
                <a:avLst/>
                <a:gdLst>
                  <a:gd name="T0" fmla="*/ 0 w 1347788"/>
                  <a:gd name="T1" fmla="*/ 895350 h 895350"/>
                  <a:gd name="T2" fmla="*/ 250031 w 1347788"/>
                  <a:gd name="T3" fmla="*/ 681038 h 895350"/>
                  <a:gd name="T4" fmla="*/ 369094 w 1347788"/>
                  <a:gd name="T5" fmla="*/ 609600 h 895350"/>
                  <a:gd name="T6" fmla="*/ 409575 w 1347788"/>
                  <a:gd name="T7" fmla="*/ 590550 h 895350"/>
                  <a:gd name="T8" fmla="*/ 626269 w 1347788"/>
                  <a:gd name="T9" fmla="*/ 592932 h 895350"/>
                  <a:gd name="T10" fmla="*/ 797719 w 1347788"/>
                  <a:gd name="T11" fmla="*/ 588169 h 895350"/>
                  <a:gd name="T12" fmla="*/ 850106 w 1347788"/>
                  <a:gd name="T13" fmla="*/ 588169 h 895350"/>
                  <a:gd name="T14" fmla="*/ 859631 w 1347788"/>
                  <a:gd name="T15" fmla="*/ 578644 h 895350"/>
                  <a:gd name="T16" fmla="*/ 904875 w 1347788"/>
                  <a:gd name="T17" fmla="*/ 540544 h 895350"/>
                  <a:gd name="T18" fmla="*/ 1016794 w 1347788"/>
                  <a:gd name="T19" fmla="*/ 421482 h 895350"/>
                  <a:gd name="T20" fmla="*/ 1159669 w 1347788"/>
                  <a:gd name="T21" fmla="*/ 221457 h 895350"/>
                  <a:gd name="T22" fmla="*/ 1264444 w 1347788"/>
                  <a:gd name="T23" fmla="*/ 104775 h 895350"/>
                  <a:gd name="T24" fmla="*/ 1314450 w 1347788"/>
                  <a:gd name="T25" fmla="*/ 42863 h 895350"/>
                  <a:gd name="T26" fmla="*/ 1347788 w 1347788"/>
                  <a:gd name="T27" fmla="*/ 0 h 895350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347788" h="895350">
                    <a:moveTo>
                      <a:pt x="0" y="895350"/>
                    </a:moveTo>
                    <a:cubicBezTo>
                      <a:pt x="94257" y="812006"/>
                      <a:pt x="188515" y="728663"/>
                      <a:pt x="250031" y="681038"/>
                    </a:cubicBezTo>
                    <a:cubicBezTo>
                      <a:pt x="311547" y="633413"/>
                      <a:pt x="342503" y="624681"/>
                      <a:pt x="369094" y="609600"/>
                    </a:cubicBezTo>
                    <a:cubicBezTo>
                      <a:pt x="395685" y="594519"/>
                      <a:pt x="366713" y="593328"/>
                      <a:pt x="409575" y="590550"/>
                    </a:cubicBezTo>
                    <a:cubicBezTo>
                      <a:pt x="452437" y="587772"/>
                      <a:pt x="561578" y="593329"/>
                      <a:pt x="626269" y="592932"/>
                    </a:cubicBezTo>
                    <a:cubicBezTo>
                      <a:pt x="690960" y="592535"/>
                      <a:pt x="760413" y="588963"/>
                      <a:pt x="797719" y="588169"/>
                    </a:cubicBezTo>
                    <a:cubicBezTo>
                      <a:pt x="835025" y="587375"/>
                      <a:pt x="839787" y="589756"/>
                      <a:pt x="850106" y="588169"/>
                    </a:cubicBezTo>
                    <a:cubicBezTo>
                      <a:pt x="860425" y="586581"/>
                      <a:pt x="850503" y="586582"/>
                      <a:pt x="859631" y="578644"/>
                    </a:cubicBezTo>
                    <a:cubicBezTo>
                      <a:pt x="868759" y="570706"/>
                      <a:pt x="878681" y="566738"/>
                      <a:pt x="904875" y="540544"/>
                    </a:cubicBezTo>
                    <a:cubicBezTo>
                      <a:pt x="931069" y="514350"/>
                      <a:pt x="974328" y="474663"/>
                      <a:pt x="1016794" y="421482"/>
                    </a:cubicBezTo>
                    <a:cubicBezTo>
                      <a:pt x="1059260" y="368301"/>
                      <a:pt x="1118394" y="274241"/>
                      <a:pt x="1159669" y="221457"/>
                    </a:cubicBezTo>
                    <a:cubicBezTo>
                      <a:pt x="1200944" y="168673"/>
                      <a:pt x="1238647" y="134541"/>
                      <a:pt x="1264444" y="104775"/>
                    </a:cubicBezTo>
                    <a:cubicBezTo>
                      <a:pt x="1290241" y="75009"/>
                      <a:pt x="1300559" y="60325"/>
                      <a:pt x="1314450" y="42863"/>
                    </a:cubicBezTo>
                    <a:cubicBezTo>
                      <a:pt x="1328341" y="25401"/>
                      <a:pt x="1340644" y="7541"/>
                      <a:pt x="1347788" y="0"/>
                    </a:cubicBezTo>
                  </a:path>
                </a:pathLst>
              </a:custGeom>
              <a:ln w="53975">
                <a:solidFill>
                  <a:srgbClr val="34AA9F"/>
                </a:solidFill>
                <a:prstDash val="dash"/>
                <a:headEnd type="none" w="med" len="med"/>
                <a:tailEnd type="none" w="med" len="med"/>
              </a:ln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  <p:txBody>
              <a:bodyPr lIns="0" tIns="0" rIns="0" bIns="0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800" b="0" kern="0">
                  <a:solidFill>
                    <a:sysClr val="windowText" lastClr="000000"/>
                  </a:solidFill>
                </a:endParaRPr>
              </a:p>
            </p:txBody>
          </p:sp>
        </p:grpSp>
        <p:sp>
          <p:nvSpPr>
            <p:cNvPr id="47" name="Text Box 13"/>
            <p:cNvSpPr txBox="1">
              <a:spLocks noChangeArrowheads="1"/>
            </p:cNvSpPr>
            <p:nvPr/>
          </p:nvSpPr>
          <p:spPr bwMode="auto">
            <a:xfrm>
              <a:off x="5410692" y="3883253"/>
              <a:ext cx="3590414" cy="3411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49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 b="1" baseline="30000">
                  <a:solidFill>
                    <a:schemeClr val="bg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sz="2800" b="1" baseline="30000">
                  <a:solidFill>
                    <a:schemeClr val="bg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sz="2800" b="1" baseline="30000">
                  <a:solidFill>
                    <a:schemeClr val="bg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sz="2800" b="1" baseline="30000">
                  <a:solidFill>
                    <a:schemeClr val="bg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sz="2800" b="1" baseline="30000">
                  <a:solidFill>
                    <a:schemeClr val="bg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 baseline="30000">
                  <a:solidFill>
                    <a:schemeClr val="bg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 baseline="30000">
                  <a:solidFill>
                    <a:schemeClr val="bg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 baseline="30000">
                  <a:solidFill>
                    <a:schemeClr val="bg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 baseline="30000">
                  <a:solidFill>
                    <a:schemeClr val="bg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algn="ctr" eaLnBrk="1" hangingPunct="1">
                <a:defRPr/>
              </a:pPr>
              <a:r>
                <a:rPr lang="en-US" altLang="zh-CN" sz="1800" baseline="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omic Sans MS" pitchFamily="66" charset="0"/>
                  <a:cs typeface="Times New Roman" pitchFamily="18" charset="0"/>
                </a:rPr>
                <a:t>Reservoir storage, inflow</a:t>
              </a:r>
            </a:p>
          </p:txBody>
        </p:sp>
      </p:grpSp>
      <p:sp>
        <p:nvSpPr>
          <p:cNvPr id="49" name="右箭头 48"/>
          <p:cNvSpPr/>
          <p:nvPr/>
        </p:nvSpPr>
        <p:spPr>
          <a:xfrm rot="10800000">
            <a:off x="3962400" y="5451475"/>
            <a:ext cx="566738" cy="457200"/>
          </a:xfrm>
          <a:prstGeom prst="rightArrow">
            <a:avLst>
              <a:gd name="adj1" fmla="val 60000"/>
              <a:gd name="adj2" fmla="val 50000"/>
            </a:avLst>
          </a:prstGeom>
          <a:gradFill flip="none" rotWithShape="1">
            <a:gsLst>
              <a:gs pos="0">
                <a:srgbClr val="FF0000"/>
              </a:gs>
              <a:gs pos="100000">
                <a:schemeClr val="accent6">
                  <a:lumMod val="40000"/>
                  <a:lumOff val="60000"/>
                </a:schemeClr>
              </a:gs>
            </a:gsLst>
            <a:lin ang="10800000" scaled="1"/>
            <a:tileRect/>
          </a:gra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51" name="右箭头 50"/>
          <p:cNvSpPr/>
          <p:nvPr/>
        </p:nvSpPr>
        <p:spPr>
          <a:xfrm rot="5400000">
            <a:off x="6753224" y="4100513"/>
            <a:ext cx="342901" cy="457200"/>
          </a:xfrm>
          <a:prstGeom prst="rightArrow">
            <a:avLst>
              <a:gd name="adj1" fmla="val 60000"/>
              <a:gd name="adj2" fmla="val 50000"/>
            </a:avLst>
          </a:prstGeom>
          <a:gradFill flip="none" rotWithShape="1">
            <a:gsLst>
              <a:gs pos="0">
                <a:srgbClr val="FF0000"/>
              </a:gs>
              <a:gs pos="100000">
                <a:schemeClr val="accent6">
                  <a:lumMod val="40000"/>
                  <a:lumOff val="60000"/>
                </a:schemeClr>
              </a:gs>
            </a:gsLst>
            <a:lin ang="10800000" scaled="1"/>
            <a:tileRect/>
          </a:gra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4587" name="Rectangle 388"/>
          <p:cNvSpPr>
            <a:spLocks noChangeArrowheads="1"/>
          </p:cNvSpPr>
          <p:nvPr/>
        </p:nvSpPr>
        <p:spPr bwMode="auto">
          <a:xfrm>
            <a:off x="5046663" y="4500563"/>
            <a:ext cx="3736975" cy="388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altLang="zh-CN" sz="1800" dirty="0">
                <a:solidFill>
                  <a:srgbClr val="FF0000"/>
                </a:solidFill>
                <a:latin typeface="Arial Narrow" pitchFamily="34" charset="0"/>
                <a:ea typeface="黑体" pitchFamily="49" charset="-122"/>
              </a:rPr>
              <a:t>RBFs-based reservoir operating rules</a:t>
            </a:r>
            <a:endParaRPr lang="zh-CN" altLang="en-US" sz="1800" dirty="0">
              <a:solidFill>
                <a:srgbClr val="FF0000"/>
              </a:solidFill>
              <a:latin typeface="Arial Narrow" pitchFamily="34" charset="0"/>
              <a:ea typeface="黑体" pitchFamily="49" charset="-122"/>
            </a:endParaRPr>
          </a:p>
        </p:txBody>
      </p:sp>
      <p:sp>
        <p:nvSpPr>
          <p:cNvPr id="55" name="矩形 3"/>
          <p:cNvSpPr>
            <a:spLocks noChangeArrowheads="1"/>
          </p:cNvSpPr>
          <p:nvPr/>
        </p:nvSpPr>
        <p:spPr bwMode="auto">
          <a:xfrm>
            <a:off x="4065588" y="2973387"/>
            <a:ext cx="1116012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altLang="zh-CN" sz="1500" dirty="0">
                <a:solidFill>
                  <a:srgbClr val="FF6969"/>
                </a:solidFill>
                <a:latin typeface="+mj-lt"/>
                <a:ea typeface="黑体" pitchFamily="49" charset="-122"/>
                <a:cs typeface="Times New Roman" pitchFamily="18" charset="0"/>
              </a:rPr>
              <a:t>Water release</a:t>
            </a:r>
          </a:p>
        </p:txBody>
      </p:sp>
      <p:grpSp>
        <p:nvGrpSpPr>
          <p:cNvPr id="24591" name="组合 12"/>
          <p:cNvGrpSpPr>
            <a:grpSpLocks/>
          </p:cNvGrpSpPr>
          <p:nvPr/>
        </p:nvGrpSpPr>
        <p:grpSpPr bwMode="auto">
          <a:xfrm>
            <a:off x="1908513" y="2311528"/>
            <a:ext cx="2362200" cy="1797050"/>
            <a:chOff x="3482160" y="3154922"/>
            <a:chExt cx="2606273" cy="1741488"/>
          </a:xfrm>
        </p:grpSpPr>
        <p:sp>
          <p:nvSpPr>
            <p:cNvPr id="24596" name="Rectangle 2"/>
            <p:cNvSpPr>
              <a:spLocks noChangeArrowheads="1"/>
            </p:cNvSpPr>
            <p:nvPr/>
          </p:nvSpPr>
          <p:spPr bwMode="auto">
            <a:xfrm>
              <a:off x="5336742" y="3418324"/>
              <a:ext cx="184822" cy="341632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sy="50000" kx="2115830" algn="bl" rotWithShape="0">
                <a:srgbClr val="C0C0C0">
                  <a:alpha val="79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rgbClr val="A603AB"/>
                      </a:gs>
                      <a:gs pos="12000">
                        <a:srgbClr val="E81766"/>
                      </a:gs>
                      <a:gs pos="27000">
                        <a:srgbClr val="EE3F17"/>
                      </a:gs>
                      <a:gs pos="48000">
                        <a:srgbClr val="FFFF00"/>
                      </a:gs>
                      <a:gs pos="64999">
                        <a:srgbClr val="1A8D48"/>
                      </a:gs>
                      <a:gs pos="78999">
                        <a:srgbClr val="0819FB"/>
                      </a:gs>
                      <a:gs pos="100000">
                        <a:srgbClr val="A603AB"/>
                      </a:gs>
                    </a:gsLst>
                    <a:lin ang="0" scaled="1"/>
                  </a:gra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/>
            <a:p>
              <a:pPr algn="ctr" eaLnBrk="0" hangingPunct="0"/>
              <a:endParaRPr lang="zh-CN" altLang="en-US" sz="1800"/>
            </a:p>
          </p:txBody>
        </p:sp>
        <p:sp>
          <p:nvSpPr>
            <p:cNvPr id="24597" name="Rectangle 3"/>
            <p:cNvSpPr>
              <a:spLocks noChangeArrowheads="1"/>
            </p:cNvSpPr>
            <p:nvPr/>
          </p:nvSpPr>
          <p:spPr bwMode="auto">
            <a:xfrm>
              <a:off x="5428023" y="3418324"/>
              <a:ext cx="184822" cy="341632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sy="50000" kx="2115830" algn="bl" rotWithShape="0">
                <a:srgbClr val="C0C0C0">
                  <a:alpha val="79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rgbClr val="A603AB"/>
                      </a:gs>
                      <a:gs pos="12000">
                        <a:srgbClr val="E81766"/>
                      </a:gs>
                      <a:gs pos="27000">
                        <a:srgbClr val="EE3F17"/>
                      </a:gs>
                      <a:gs pos="48000">
                        <a:srgbClr val="FFFF00"/>
                      </a:gs>
                      <a:gs pos="64999">
                        <a:srgbClr val="1A8D48"/>
                      </a:gs>
                      <a:gs pos="78999">
                        <a:srgbClr val="0819FB"/>
                      </a:gs>
                      <a:gs pos="100000">
                        <a:srgbClr val="A603AB"/>
                      </a:gs>
                    </a:gsLst>
                    <a:lin ang="0" scaled="1"/>
                  </a:gra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/>
            <a:p>
              <a:pPr algn="ctr" eaLnBrk="0" hangingPunct="0"/>
              <a:endParaRPr lang="zh-CN" altLang="en-US" sz="1800"/>
            </a:p>
          </p:txBody>
        </p:sp>
        <p:sp>
          <p:nvSpPr>
            <p:cNvPr id="24598" name="Rectangle 4"/>
            <p:cNvSpPr>
              <a:spLocks noChangeArrowheads="1"/>
            </p:cNvSpPr>
            <p:nvPr/>
          </p:nvSpPr>
          <p:spPr bwMode="auto">
            <a:xfrm>
              <a:off x="5385956" y="3418324"/>
              <a:ext cx="184822" cy="341632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sy="50000" kx="2115830" algn="bl" rotWithShape="0">
                <a:srgbClr val="C0C0C0">
                  <a:alpha val="79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rgbClr val="A603AB"/>
                      </a:gs>
                      <a:gs pos="12000">
                        <a:srgbClr val="E81766"/>
                      </a:gs>
                      <a:gs pos="27000">
                        <a:srgbClr val="EE3F17"/>
                      </a:gs>
                      <a:gs pos="48000">
                        <a:srgbClr val="FFFF00"/>
                      </a:gs>
                      <a:gs pos="64999">
                        <a:srgbClr val="1A8D48"/>
                      </a:gs>
                      <a:gs pos="78999">
                        <a:srgbClr val="0819FB"/>
                      </a:gs>
                      <a:gs pos="100000">
                        <a:srgbClr val="A603AB"/>
                      </a:gs>
                    </a:gsLst>
                    <a:lin ang="0" scaled="1"/>
                  </a:gra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/>
            <a:p>
              <a:pPr algn="ctr" eaLnBrk="0" hangingPunct="0"/>
              <a:endParaRPr lang="zh-CN" altLang="en-US" sz="1800"/>
            </a:p>
          </p:txBody>
        </p:sp>
        <p:sp>
          <p:nvSpPr>
            <p:cNvPr id="24599" name="Freeform 18"/>
            <p:cNvSpPr>
              <a:spLocks/>
            </p:cNvSpPr>
            <p:nvPr/>
          </p:nvSpPr>
          <p:spPr bwMode="auto">
            <a:xfrm>
              <a:off x="3566233" y="3461310"/>
              <a:ext cx="1639549" cy="1435100"/>
            </a:xfrm>
            <a:custGeom>
              <a:avLst/>
              <a:gdLst>
                <a:gd name="T0" fmla="*/ 0 w 1180"/>
                <a:gd name="T1" fmla="*/ 0 h 907"/>
                <a:gd name="T2" fmla="*/ 2147483647 w 1180"/>
                <a:gd name="T3" fmla="*/ 0 h 907"/>
                <a:gd name="T4" fmla="*/ 2147483647 w 1180"/>
                <a:gd name="T5" fmla="*/ 2147483647 h 907"/>
                <a:gd name="T6" fmla="*/ 0 w 1180"/>
                <a:gd name="T7" fmla="*/ 2147483647 h 907"/>
                <a:gd name="T8" fmla="*/ 2147483647 w 1180"/>
                <a:gd name="T9" fmla="*/ 2147483647 h 907"/>
                <a:gd name="T10" fmla="*/ 0 w 1180"/>
                <a:gd name="T11" fmla="*/ 0 h 90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180"/>
                <a:gd name="T19" fmla="*/ 0 h 907"/>
                <a:gd name="T20" fmla="*/ 1180 w 1180"/>
                <a:gd name="T21" fmla="*/ 907 h 90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180" h="907">
                  <a:moveTo>
                    <a:pt x="0" y="0"/>
                  </a:moveTo>
                  <a:lnTo>
                    <a:pt x="1180" y="0"/>
                  </a:lnTo>
                  <a:lnTo>
                    <a:pt x="1180" y="907"/>
                  </a:lnTo>
                  <a:lnTo>
                    <a:pt x="0" y="907"/>
                  </a:lnTo>
                  <a:lnTo>
                    <a:pt x="46" y="4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4600" name="Line 19"/>
            <p:cNvSpPr>
              <a:spLocks noChangeShapeType="1"/>
            </p:cNvSpPr>
            <p:nvPr/>
          </p:nvSpPr>
          <p:spPr bwMode="auto">
            <a:xfrm flipH="1">
              <a:off x="3566232" y="4264585"/>
              <a:ext cx="183163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24601" name="Freeform 20"/>
            <p:cNvSpPr>
              <a:spLocks/>
            </p:cNvSpPr>
            <p:nvPr/>
          </p:nvSpPr>
          <p:spPr bwMode="auto">
            <a:xfrm>
              <a:off x="5045445" y="3154922"/>
              <a:ext cx="750027" cy="1741488"/>
            </a:xfrm>
            <a:custGeom>
              <a:avLst/>
              <a:gdLst>
                <a:gd name="T0" fmla="*/ 0 w 672"/>
                <a:gd name="T1" fmla="*/ 0 h 1104"/>
                <a:gd name="T2" fmla="*/ 2147483647 w 672"/>
                <a:gd name="T3" fmla="*/ 0 h 1104"/>
                <a:gd name="T4" fmla="*/ 2147483647 w 672"/>
                <a:gd name="T5" fmla="*/ 2147483647 h 1104"/>
                <a:gd name="T6" fmla="*/ 0 w 672"/>
                <a:gd name="T7" fmla="*/ 2147483647 h 1104"/>
                <a:gd name="T8" fmla="*/ 0 w 672"/>
                <a:gd name="T9" fmla="*/ 0 h 110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72"/>
                <a:gd name="T16" fmla="*/ 0 h 1104"/>
                <a:gd name="T17" fmla="*/ 672 w 672"/>
                <a:gd name="T18" fmla="*/ 1104 h 110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72" h="1104">
                  <a:moveTo>
                    <a:pt x="0" y="0"/>
                  </a:moveTo>
                  <a:lnTo>
                    <a:pt x="336" y="0"/>
                  </a:lnTo>
                  <a:lnTo>
                    <a:pt x="672" y="1104"/>
                  </a:lnTo>
                  <a:lnTo>
                    <a:pt x="0" y="11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08080"/>
            </a:solidFill>
            <a:ln w="9525" cap="flat" cmpd="sng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wrap="none"/>
            <a:lstStyle/>
            <a:p>
              <a:endParaRPr lang="zh-CN" altLang="en-US"/>
            </a:p>
          </p:txBody>
        </p:sp>
        <p:grpSp>
          <p:nvGrpSpPr>
            <p:cNvPr id="24602" name="Group 21"/>
            <p:cNvGrpSpPr>
              <a:grpSpLocks/>
            </p:cNvGrpSpPr>
            <p:nvPr/>
          </p:nvGrpSpPr>
          <p:grpSpPr bwMode="auto">
            <a:xfrm>
              <a:off x="3566232" y="3302560"/>
              <a:ext cx="1652251" cy="158750"/>
              <a:chOff x="2542" y="3120"/>
              <a:chExt cx="1208" cy="48"/>
            </a:xfrm>
          </p:grpSpPr>
          <p:sp>
            <p:nvSpPr>
              <p:cNvPr id="24610" name="Line 22"/>
              <p:cNvSpPr>
                <a:spLocks noChangeShapeType="1"/>
              </p:cNvSpPr>
              <p:nvPr/>
            </p:nvSpPr>
            <p:spPr bwMode="auto">
              <a:xfrm flipH="1">
                <a:off x="2542" y="3168"/>
                <a:ext cx="1208" cy="0"/>
              </a:xfrm>
              <a:prstGeom prst="line">
                <a:avLst/>
              </a:prstGeom>
              <a:noFill/>
              <a:ln w="9525">
                <a:solidFill>
                  <a:srgbClr val="66CCFF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24611" name="AutoShape 23"/>
              <p:cNvSpPr>
                <a:spLocks noChangeArrowheads="1"/>
              </p:cNvSpPr>
              <p:nvPr/>
            </p:nvSpPr>
            <p:spPr bwMode="auto">
              <a:xfrm rot="10770619">
                <a:off x="2608" y="3120"/>
                <a:ext cx="124" cy="48"/>
              </a:xfrm>
              <a:prstGeom prst="triangle">
                <a:avLst>
                  <a:gd name="adj" fmla="val 50000"/>
                </a:avLst>
              </a:prstGeom>
              <a:solidFill>
                <a:srgbClr val="66CCFF"/>
              </a:solidFill>
              <a:ln w="9525">
                <a:solidFill>
                  <a:srgbClr val="CCECFF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zh-TW" altLang="en-US" sz="1800">
                  <a:solidFill>
                    <a:schemeClr val="tx1"/>
                  </a:solidFill>
                  <a:ea typeface="DFKai-SB"/>
                  <a:cs typeface="DFKai-SB"/>
                </a:endParaRPr>
              </a:p>
            </p:txBody>
          </p:sp>
        </p:grpSp>
        <p:sp>
          <p:nvSpPr>
            <p:cNvPr id="24603" name="Line 24"/>
            <p:cNvSpPr>
              <a:spLocks noChangeShapeType="1"/>
            </p:cNvSpPr>
            <p:nvPr/>
          </p:nvSpPr>
          <p:spPr bwMode="auto">
            <a:xfrm>
              <a:off x="5205783" y="3633099"/>
              <a:ext cx="441324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24604" name="Line 25"/>
            <p:cNvSpPr>
              <a:spLocks noChangeShapeType="1"/>
            </p:cNvSpPr>
            <p:nvPr/>
          </p:nvSpPr>
          <p:spPr bwMode="auto">
            <a:xfrm>
              <a:off x="5205783" y="3742636"/>
              <a:ext cx="355459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66" name="Text Box 59"/>
            <p:cNvSpPr txBox="1">
              <a:spLocks noChangeArrowheads="1"/>
            </p:cNvSpPr>
            <p:nvPr/>
          </p:nvSpPr>
          <p:spPr bwMode="auto">
            <a:xfrm>
              <a:off x="3482160" y="3641062"/>
              <a:ext cx="1564114" cy="4922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 b="1" baseline="30000">
                  <a:solidFill>
                    <a:schemeClr val="bg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sz="2800" b="1" baseline="30000">
                  <a:solidFill>
                    <a:schemeClr val="bg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sz="2800" b="1" baseline="30000">
                  <a:solidFill>
                    <a:schemeClr val="bg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sz="2800" b="1" baseline="30000">
                  <a:solidFill>
                    <a:schemeClr val="bg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sz="2800" b="1" baseline="30000">
                  <a:solidFill>
                    <a:schemeClr val="bg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 baseline="30000">
                  <a:solidFill>
                    <a:schemeClr val="bg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 baseline="30000">
                  <a:solidFill>
                    <a:schemeClr val="bg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 baseline="30000">
                  <a:solidFill>
                    <a:schemeClr val="bg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 baseline="30000">
                  <a:solidFill>
                    <a:schemeClr val="bg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algn="ctr" eaLnBrk="1" hangingPunct="1">
                <a:defRPr/>
              </a:pPr>
              <a:r>
                <a:rPr lang="en-US" altLang="zh-TW" sz="1500" baseline="0" dirty="0">
                  <a:solidFill>
                    <a:srgbClr val="C00000"/>
                  </a:solidFill>
                  <a:latin typeface="+mj-lt"/>
                  <a:ea typeface="黑体" pitchFamily="49" charset="-122"/>
                  <a:cs typeface="Times New Roman" pitchFamily="18" charset="0"/>
                </a:rPr>
                <a:t>Reservoir storage</a:t>
              </a:r>
              <a:endParaRPr lang="zh-TW" altLang="en-US" sz="1500" baseline="-25000" dirty="0">
                <a:solidFill>
                  <a:srgbClr val="C00000"/>
                </a:solidFill>
                <a:latin typeface="+mj-lt"/>
                <a:ea typeface="黑体" pitchFamily="49" charset="-122"/>
                <a:cs typeface="Times New Roman" pitchFamily="18" charset="0"/>
              </a:endParaRPr>
            </a:p>
          </p:txBody>
        </p:sp>
        <p:sp>
          <p:nvSpPr>
            <p:cNvPr id="24606" name="Line 24"/>
            <p:cNvSpPr>
              <a:spLocks noChangeShapeType="1"/>
            </p:cNvSpPr>
            <p:nvPr/>
          </p:nvSpPr>
          <p:spPr bwMode="auto">
            <a:xfrm>
              <a:off x="5205783" y="4063103"/>
              <a:ext cx="505774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24607" name="Line 25"/>
            <p:cNvSpPr>
              <a:spLocks noChangeShapeType="1"/>
            </p:cNvSpPr>
            <p:nvPr/>
          </p:nvSpPr>
          <p:spPr bwMode="auto">
            <a:xfrm flipV="1">
              <a:off x="5205783" y="4168037"/>
              <a:ext cx="505774" cy="460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24608" name="Line 24"/>
            <p:cNvSpPr>
              <a:spLocks noChangeShapeType="1"/>
            </p:cNvSpPr>
            <p:nvPr/>
          </p:nvSpPr>
          <p:spPr bwMode="auto">
            <a:xfrm>
              <a:off x="5205783" y="4465874"/>
              <a:ext cx="882650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24609" name="Line 25"/>
            <p:cNvSpPr>
              <a:spLocks noChangeShapeType="1"/>
            </p:cNvSpPr>
            <p:nvPr/>
          </p:nvSpPr>
          <p:spPr bwMode="auto">
            <a:xfrm>
              <a:off x="5205783" y="4575411"/>
              <a:ext cx="882650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</p:grpSp>
      <p:sp>
        <p:nvSpPr>
          <p:cNvPr id="73" name="矩形 1"/>
          <p:cNvSpPr>
            <a:spLocks noChangeArrowheads="1"/>
          </p:cNvSpPr>
          <p:nvPr/>
        </p:nvSpPr>
        <p:spPr bwMode="auto">
          <a:xfrm>
            <a:off x="693738" y="2971800"/>
            <a:ext cx="1643062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altLang="zh-CN" sz="1500" dirty="0">
                <a:solidFill>
                  <a:schemeClr val="accent5">
                    <a:lumMod val="50000"/>
                  </a:schemeClr>
                </a:solidFill>
                <a:latin typeface="+mj-lt"/>
                <a:ea typeface="黑体" pitchFamily="49" charset="-122"/>
                <a:cs typeface="Times New Roman" pitchFamily="18" charset="0"/>
              </a:rPr>
              <a:t>Reservoir inflow</a:t>
            </a:r>
            <a:endParaRPr lang="zh-CN" altLang="en-US" sz="1500" dirty="0">
              <a:solidFill>
                <a:schemeClr val="accent5">
                  <a:lumMod val="50000"/>
                </a:schemeClr>
              </a:solidFill>
              <a:latin typeface="+mj-lt"/>
              <a:ea typeface="黑体" pitchFamily="49" charset="-122"/>
              <a:cs typeface="Times New Roman" pitchFamily="18" charset="0"/>
            </a:endParaRPr>
          </a:p>
        </p:txBody>
      </p:sp>
      <p:cxnSp>
        <p:nvCxnSpPr>
          <p:cNvPr id="74" name="直接箭头连接符 5"/>
          <p:cNvCxnSpPr>
            <a:cxnSpLocks noChangeShapeType="1"/>
          </p:cNvCxnSpPr>
          <p:nvPr/>
        </p:nvCxnSpPr>
        <p:spPr bwMode="auto">
          <a:xfrm>
            <a:off x="1154113" y="3506787"/>
            <a:ext cx="723900" cy="0"/>
          </a:xfrm>
          <a:prstGeom prst="straightConnector1">
            <a:avLst/>
          </a:prstGeom>
          <a:noFill/>
          <a:ln w="28575" algn="ctr">
            <a:solidFill>
              <a:schemeClr val="accent5">
                <a:lumMod val="50000"/>
              </a:schemeClr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24594" name="直接箭头连接符 34"/>
          <p:cNvCxnSpPr>
            <a:cxnSpLocks noChangeShapeType="1"/>
          </p:cNvCxnSpPr>
          <p:nvPr/>
        </p:nvCxnSpPr>
        <p:spPr bwMode="auto">
          <a:xfrm>
            <a:off x="4267200" y="3513137"/>
            <a:ext cx="682625" cy="14288"/>
          </a:xfrm>
          <a:prstGeom prst="straightConnector1">
            <a:avLst/>
          </a:prstGeom>
          <a:noFill/>
          <a:ln w="28575" algn="ctr">
            <a:solidFill>
              <a:srgbClr val="FF6969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pic>
        <p:nvPicPr>
          <p:cNvPr id="24595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824"/>
          <a:stretch>
            <a:fillRect/>
          </a:stretch>
        </p:blipFill>
        <p:spPr bwMode="auto">
          <a:xfrm>
            <a:off x="6096000" y="5802313"/>
            <a:ext cx="1800225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5" name="矩形 44"/>
              <p:cNvSpPr/>
              <p:nvPr/>
            </p:nvSpPr>
            <p:spPr>
              <a:xfrm>
                <a:off x="5961072" y="883183"/>
                <a:ext cx="1722716" cy="3416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zh-CN" altLang="zh-CN" sz="1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m:rPr>
                              <m:nor/>
                            </m:rPr>
                            <a:rPr lang="en-US" altLang="zh-CN" sz="1800" b="1" i="1">
                              <a:solidFill>
                                <a:srgbClr val="FF0000"/>
                              </a:solidFill>
                              <a:latin typeface="Times New Roman" pitchFamily="18" charset="0"/>
                              <a:cs typeface="Times New Roman" pitchFamily="18" charset="0"/>
                            </a:rPr>
                            <m:t>Q</m:t>
                          </m:r>
                        </m:e>
                        <m:sub>
                          <m:r>
                            <m:rPr>
                              <m:nor/>
                            </m:rPr>
                            <a:rPr lang="en-US" altLang="zh-CN" sz="1800" b="1" i="1" baseline="-2000">
                              <a:solidFill>
                                <a:srgbClr val="FF0000"/>
                              </a:solidFill>
                              <a:latin typeface="Times New Roman" pitchFamily="18" charset="0"/>
                              <a:cs typeface="Times New Roman" pitchFamily="18" charset="0"/>
                            </a:rPr>
                            <m:t>t</m:t>
                          </m:r>
                        </m:sub>
                        <m:sup>
                          <m:r>
                            <m:rPr>
                              <m:nor/>
                            </m:rPr>
                            <a:rPr lang="en-US" altLang="zh-CN" sz="1800" b="1" i="1" baseline="2000">
                              <a:solidFill>
                                <a:srgbClr val="FF0000"/>
                              </a:solidFill>
                              <a:latin typeface="Times New Roman" pitchFamily="18" charset="0"/>
                              <a:cs typeface="Times New Roman" pitchFamily="18" charset="0"/>
                            </a:rPr>
                            <m:t>out</m:t>
                          </m:r>
                        </m:sup>
                      </m:sSubSup>
                      <m:r>
                        <m:rPr>
                          <m:nor/>
                        </m:rPr>
                        <a:rPr lang="en-US" altLang="zh-CN" sz="1800">
                          <a:latin typeface="Times New Roman" pitchFamily="18" charset="0"/>
                          <a:cs typeface="Times New Roman" pitchFamily="18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US" altLang="zh-CN" sz="1800">
                          <a:latin typeface="Times New Roman" pitchFamily="18" charset="0"/>
                          <a:cs typeface="Times New Roman" pitchFamily="18" charset="0"/>
                        </a:rPr>
                        <m:t>RBFs</m:t>
                      </m:r>
                      <m:d>
                        <m:dPr>
                          <m:ctrlPr>
                            <a:rPr lang="en-US" altLang="zh-CN" sz="1800" b="1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altLang="zh-CN" sz="1800" b="1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𝑿</m:t>
                          </m:r>
                          <m:r>
                            <a:rPr lang="en-US" altLang="zh-CN" sz="1800" b="1" i="1" baseline="-25000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𝒕</m:t>
                          </m:r>
                        </m:e>
                      </m:d>
                    </m:oMath>
                  </m:oMathPara>
                </a14:m>
                <a:endParaRPr lang="zh-CN" altLang="zh-CN" sz="1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45" name="矩形 4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61072" y="883183"/>
                <a:ext cx="1722716" cy="341632"/>
              </a:xfrm>
              <a:prstGeom prst="rect">
                <a:avLst/>
              </a:prstGeom>
              <a:blipFill>
                <a:blip r:embed="rId9"/>
                <a:stretch>
                  <a:fillRect b="-142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矩形 45"/>
              <p:cNvSpPr/>
              <p:nvPr/>
            </p:nvSpPr>
            <p:spPr>
              <a:xfrm>
                <a:off x="733071" y="1544724"/>
                <a:ext cx="8327214" cy="5330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zh-CN" altLang="zh-CN" sz="16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sSub>
                            <m:sSubPr>
                              <m:ctrlPr>
                                <a:rPr lang="zh-CN" altLang="zh-CN" sz="16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nor/>
                                </m:rPr>
                                <a:rPr lang="en-US" altLang="zh-CN" sz="1600" b="1" i="1">
                                  <a:solidFill>
                                    <a:srgbClr val="C00000"/>
                                  </a:solidFill>
                                  <a:latin typeface="Times New Roman" pitchFamily="18" charset="0"/>
                                  <a:cs typeface="Times New Roman" pitchFamily="18" charset="0"/>
                                </a:rPr>
                                <m:t>S</m:t>
                              </m:r>
                            </m:e>
                            <m:sub>
                              <m:r>
                                <m:rPr>
                                  <m:nor/>
                                </m:rPr>
                                <a:rPr lang="en-US" altLang="zh-CN" sz="1600" b="1" i="1" baseline="-2000">
                                  <a:solidFill>
                                    <a:srgbClr val="C00000"/>
                                  </a:solidFill>
                                  <a:latin typeface="Times New Roman" pitchFamily="18" charset="0"/>
                                  <a:cs typeface="Times New Roman" pitchFamily="18" charset="0"/>
                                </a:rPr>
                                <m:t>t</m:t>
                              </m:r>
                            </m:sub>
                          </m:sSub>
                          <m:r>
                            <m:rPr>
                              <m:nor/>
                            </m:rPr>
                            <a:rPr lang="en-US" altLang="zh-CN" sz="1600">
                              <a:latin typeface="Times New Roman" pitchFamily="18" charset="0"/>
                              <a:cs typeface="Times New Roman" pitchFamily="18" charset="0"/>
                            </a:rPr>
                            <m:t>, </m:t>
                          </m:r>
                          <m:r>
                            <m:rPr>
                              <m:nor/>
                            </m:rPr>
                            <a:rPr lang="en-US" altLang="zh-CN" sz="1600" b="1" i="1">
                              <a:solidFill>
                                <a:schemeClr val="accent5">
                                  <a:lumMod val="75000"/>
                                </a:schemeClr>
                              </a:solidFill>
                              <a:latin typeface="Times New Roman" pitchFamily="18" charset="0"/>
                              <a:cs typeface="Times New Roman" pitchFamily="18" charset="0"/>
                            </a:rPr>
                            <m:t>Q</m:t>
                          </m:r>
                        </m:e>
                        <m:sub>
                          <m:r>
                            <m:rPr>
                              <m:nor/>
                            </m:rPr>
                            <a:rPr lang="en-US" altLang="zh-CN" sz="1600" b="1" i="1" baseline="-2000">
                              <a:solidFill>
                                <a:schemeClr val="accent5">
                                  <a:lumMod val="75000"/>
                                </a:schemeClr>
                              </a:solidFill>
                              <a:latin typeface="Times New Roman" pitchFamily="18" charset="0"/>
                              <a:cs typeface="Times New Roman" pitchFamily="18" charset="0"/>
                            </a:rPr>
                            <m:t>t</m:t>
                          </m:r>
                        </m:sub>
                        <m:sup>
                          <m:r>
                            <m:rPr>
                              <m:nor/>
                            </m:rPr>
                            <a:rPr lang="en-US" altLang="zh-CN" sz="1600" b="1" i="1" baseline="2000">
                              <a:solidFill>
                                <a:schemeClr val="accent5">
                                  <a:lumMod val="75000"/>
                                </a:schemeClr>
                              </a:solidFill>
                              <a:latin typeface="Times New Roman" pitchFamily="18" charset="0"/>
                              <a:cs typeface="Times New Roman" pitchFamily="18" charset="0"/>
                            </a:rPr>
                            <m:t>in</m:t>
                          </m:r>
                        </m:sup>
                      </m:sSubSup>
                      <m:r>
                        <m:rPr>
                          <m:nor/>
                        </m:rPr>
                        <a:rPr lang="en-US" altLang="zh-CN" sz="1600">
                          <a:latin typeface="Times New Roman" pitchFamily="18" charset="0"/>
                          <a:cs typeface="Times New Roman" pitchFamily="18" charset="0"/>
                        </a:rPr>
                        <m:t>,</m:t>
                      </m:r>
                      <m:r>
                        <m:rPr>
                          <m:nor/>
                        </m:rPr>
                        <a:rPr lang="en-US" altLang="zh-CN" sz="1600" b="0" i="0" smtClean="0">
                          <a:latin typeface="Times New Roman" pitchFamily="18" charset="0"/>
                          <a:cs typeface="Times New Roman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altLang="zh-CN" sz="1600" b="0" i="0" smtClean="0">
                          <a:latin typeface="Times New Roman" pitchFamily="18" charset="0"/>
                          <a:cs typeface="Times New Roman" pitchFamily="18" charset="0"/>
                        </a:rPr>
                        <m:t>and</m:t>
                      </m:r>
                      <m:r>
                        <m:rPr>
                          <m:nor/>
                        </m:rPr>
                        <a:rPr lang="en-US" altLang="zh-CN" sz="1600">
                          <a:latin typeface="Times New Roman" pitchFamily="18" charset="0"/>
                          <a:cs typeface="Times New Roman" pitchFamily="18" charset="0"/>
                        </a:rPr>
                        <m:t> </m:t>
                      </m:r>
                      <m:sSub>
                        <m:sSubPr>
                          <m:ctrlPr>
                            <a:rPr lang="zh-CN" altLang="zh-CN" sz="1600" b="1" i="1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nor/>
                            </m:rPr>
                            <a:rPr lang="en-US" altLang="zh-CN" sz="1600" b="1" i="1">
                              <a:solidFill>
                                <a:srgbClr val="00B0F0"/>
                              </a:solidFill>
                              <a:latin typeface="Times New Roman" pitchFamily="18" charset="0"/>
                              <a:cs typeface="Times New Roman" pitchFamily="18" charset="0"/>
                            </a:rPr>
                            <m:t>τ</m:t>
                          </m:r>
                        </m:e>
                        <m:sub>
                          <m:r>
                            <m:rPr>
                              <m:nor/>
                            </m:rPr>
                            <a:rPr lang="en-US" altLang="zh-CN" sz="1600" b="1" i="1" baseline="-2000">
                              <a:solidFill>
                                <a:srgbClr val="00B0F0"/>
                              </a:solidFill>
                              <a:latin typeface="Times New Roman" pitchFamily="18" charset="0"/>
                              <a:cs typeface="Times New Roman" pitchFamily="18" charset="0"/>
                            </a:rPr>
                            <m:t>t</m:t>
                          </m:r>
                        </m:sub>
                      </m:sSub>
                      <m:r>
                        <m:rPr>
                          <m:nor/>
                        </m:rPr>
                        <a:rPr lang="en-US" altLang="zh-CN" sz="1600" b="0" i="0" baseline="-2000" smtClean="0">
                          <a:solidFill>
                            <a:srgbClr val="00B0F0"/>
                          </a:solidFill>
                          <a:latin typeface="Cambria Math"/>
                          <a:cs typeface="Times New Roman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altLang="zh-CN" sz="1600">
                          <a:latin typeface="Times New Roman" pitchFamily="18" charset="0"/>
                          <a:cs typeface="Times New Roman" pitchFamily="18" charset="0"/>
                        </a:rPr>
                        <m:t>are</m:t>
                      </m:r>
                      <m:r>
                        <m:rPr>
                          <m:nor/>
                        </m:rPr>
                        <a:rPr lang="en-US" altLang="zh-CN" sz="1600">
                          <a:latin typeface="Times New Roman" pitchFamily="18" charset="0"/>
                          <a:cs typeface="Times New Roman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altLang="zh-CN" sz="1600">
                          <a:latin typeface="Times New Roman" pitchFamily="18" charset="0"/>
                          <a:cs typeface="Times New Roman" pitchFamily="18" charset="0"/>
                        </a:rPr>
                        <m:t>the</m:t>
                      </m:r>
                      <m:r>
                        <m:rPr>
                          <m:nor/>
                        </m:rPr>
                        <a:rPr lang="en-US" altLang="zh-CN" sz="1600">
                          <a:latin typeface="Times New Roman" pitchFamily="18" charset="0"/>
                          <a:cs typeface="Times New Roman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altLang="zh-CN" sz="1600" b="1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m:t>reservoir</m:t>
                      </m:r>
                      <m:r>
                        <m:rPr>
                          <m:nor/>
                        </m:rPr>
                        <a:rPr lang="en-US" altLang="zh-CN" sz="1600" b="1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altLang="zh-CN" sz="1600" b="1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m:t>storage</m:t>
                      </m:r>
                      <m:r>
                        <m:rPr>
                          <m:nor/>
                        </m:rPr>
                        <a:rPr lang="en-US" altLang="zh-CN" sz="1600">
                          <a:latin typeface="Times New Roman" pitchFamily="18" charset="0"/>
                          <a:cs typeface="Times New Roman" pitchFamily="18" charset="0"/>
                        </a:rPr>
                        <m:t>, </m:t>
                      </m:r>
                      <m:r>
                        <m:rPr>
                          <m:nor/>
                        </m:rPr>
                        <a:rPr lang="en-US" altLang="zh-CN" sz="1600" b="1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m:t>inflow</m:t>
                      </m:r>
                      <m:r>
                        <m:rPr>
                          <m:nor/>
                        </m:rPr>
                        <a:rPr lang="en-US" altLang="zh-CN" sz="1600">
                          <a:latin typeface="Times New Roman" pitchFamily="18" charset="0"/>
                          <a:cs typeface="Times New Roman" pitchFamily="18" charset="0"/>
                        </a:rPr>
                        <m:t>, </m:t>
                      </m:r>
                      <m:r>
                        <m:rPr>
                          <m:nor/>
                        </m:rPr>
                        <a:rPr lang="en-US" altLang="zh-CN" sz="1600">
                          <a:latin typeface="Times New Roman" pitchFamily="18" charset="0"/>
                          <a:cs typeface="Times New Roman" pitchFamily="18" charset="0"/>
                        </a:rPr>
                        <m:t>and</m:t>
                      </m:r>
                      <m:r>
                        <m:rPr>
                          <m:nor/>
                        </m:rPr>
                        <a:rPr lang="en-US" altLang="zh-CN" sz="1600">
                          <a:latin typeface="Times New Roman" pitchFamily="18" charset="0"/>
                          <a:cs typeface="Times New Roman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altLang="zh-CN" sz="1600" b="1" smtClean="0">
                          <a:solidFill>
                            <a:srgbClr val="00B0F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m:t>seasonal</m:t>
                      </m:r>
                      <m:r>
                        <m:rPr>
                          <m:nor/>
                        </m:rPr>
                        <a:rPr lang="en-US" altLang="zh-CN" sz="1600" b="1" smtClean="0">
                          <a:solidFill>
                            <a:srgbClr val="00B0F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altLang="zh-CN" sz="1600" b="1" smtClean="0">
                          <a:solidFill>
                            <a:srgbClr val="00B0F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m:t>information</m:t>
                      </m:r>
                      <m:r>
                        <m:rPr>
                          <m:nor/>
                        </m:rPr>
                        <a:rPr lang="en-US" altLang="zh-CN" sz="1600" b="1" smtClean="0">
                          <a:solidFill>
                            <a:srgbClr val="00B0F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altLang="zh-CN" sz="1600">
                          <a:latin typeface="Times New Roman" pitchFamily="18" charset="0"/>
                          <a:cs typeface="Times New Roman" pitchFamily="18" charset="0"/>
                        </a:rPr>
                        <m:t>in</m:t>
                      </m:r>
                      <m:r>
                        <m:rPr>
                          <m:nor/>
                        </m:rPr>
                        <a:rPr lang="en-US" altLang="zh-CN" sz="1600">
                          <a:latin typeface="Times New Roman" pitchFamily="18" charset="0"/>
                          <a:cs typeface="Times New Roman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altLang="zh-CN" sz="1600">
                          <a:latin typeface="Times New Roman" pitchFamily="18" charset="0"/>
                          <a:cs typeface="Times New Roman" pitchFamily="18" charset="0"/>
                        </a:rPr>
                        <m:t>period</m:t>
                      </m:r>
                      <m:r>
                        <m:rPr>
                          <m:nor/>
                        </m:rPr>
                        <a:rPr lang="en-US" altLang="zh-CN" sz="1600">
                          <a:latin typeface="Times New Roman" pitchFamily="18" charset="0"/>
                          <a:cs typeface="Times New Roman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altLang="zh-CN" sz="1600" i="1">
                          <a:latin typeface="Times New Roman" pitchFamily="18" charset="0"/>
                          <a:cs typeface="Times New Roman" pitchFamily="18" charset="0"/>
                        </a:rPr>
                        <m:t>t</m:t>
                      </m:r>
                      <m:r>
                        <m:rPr>
                          <m:nor/>
                        </m:rPr>
                        <a:rPr lang="en-US" altLang="zh-CN" sz="1600">
                          <a:latin typeface="Times New Roman" pitchFamily="18" charset="0"/>
                          <a:cs typeface="Times New Roman" pitchFamily="18" charset="0"/>
                        </a:rPr>
                        <m:t>, </m:t>
                      </m:r>
                      <m:r>
                        <m:rPr>
                          <m:nor/>
                        </m:rPr>
                        <a:rPr lang="en-US" altLang="zh-CN" sz="1600">
                          <a:latin typeface="Times New Roman" pitchFamily="18" charset="0"/>
                          <a:cs typeface="Times New Roman" pitchFamily="18" charset="0"/>
                        </a:rPr>
                        <m:t>respectively</m:t>
                      </m:r>
                      <m:r>
                        <m:rPr>
                          <m:nor/>
                        </m:rPr>
                        <a:rPr lang="en-US" altLang="zh-CN" sz="1600">
                          <a:latin typeface="Times New Roman" pitchFamily="18" charset="0"/>
                          <a:cs typeface="Times New Roman" pitchFamily="18" charset="0"/>
                        </a:rPr>
                        <m:t>.</m:t>
                      </m:r>
                    </m:oMath>
                  </m:oMathPara>
                </a14:m>
                <a:endParaRPr lang="en-US" altLang="zh-CN" sz="16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46" name="矩形 4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071" y="1544724"/>
                <a:ext cx="8327214" cy="533031"/>
              </a:xfrm>
              <a:prstGeom prst="rect">
                <a:avLst/>
              </a:prstGeom>
              <a:blipFill>
                <a:blip r:embed="rId10"/>
                <a:stretch>
                  <a:fillRect b="-68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>
                <a:extLst>
                  <a:ext uri="{FF2B5EF4-FFF2-40B4-BE49-F238E27FC236}">
                    <a16:creationId xmlns:a16="http://schemas.microsoft.com/office/drawing/2014/main" id="{F7713E15-9C99-40EA-87A1-96C3CE9C3791}"/>
                  </a:ext>
                </a:extLst>
              </p:cNvPr>
              <p:cNvSpPr/>
              <p:nvPr/>
            </p:nvSpPr>
            <p:spPr>
              <a:xfrm>
                <a:off x="733071" y="1208593"/>
                <a:ext cx="9172929" cy="3139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CN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US" altLang="zh-CN" sz="1600" i="1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</a:t>
                </a:r>
                <a:r>
                  <a:rPr lang="en-US" altLang="zh-CN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zh-CN" altLang="zh-CN" sz="1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zh-CN" altLang="zh-CN" sz="16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sSub>
                              <m:sSubPr>
                                <m:ctrlPr>
                                  <a:rPr lang="zh-CN" altLang="zh-CN" sz="1600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nor/>
                                  </m:rPr>
                                  <a:rPr lang="en-US" altLang="zh-CN" sz="1600" i="1">
                                    <a:solidFill>
                                      <a:srgbClr val="C00000"/>
                                    </a:solidFill>
                                    <a:latin typeface="Times New Roman" pitchFamily="18" charset="0"/>
                                    <a:cs typeface="Times New Roman" pitchFamily="18" charset="0"/>
                                  </a:rPr>
                                  <m:t>S</m:t>
                                </m:r>
                              </m:e>
                              <m:sub>
                                <m:r>
                                  <m:rPr>
                                    <m:nor/>
                                  </m:rPr>
                                  <a:rPr lang="en-US" altLang="zh-CN" sz="1600" i="1" baseline="-2000">
                                    <a:solidFill>
                                      <a:srgbClr val="C00000"/>
                                    </a:solidFill>
                                    <a:latin typeface="Times New Roman" pitchFamily="18" charset="0"/>
                                    <a:cs typeface="Times New Roman" pitchFamily="18" charset="0"/>
                                  </a:rPr>
                                  <m:t>t</m:t>
                                </m:r>
                              </m:sub>
                            </m:sSub>
                            <m:r>
                              <m:rPr>
                                <m:nor/>
                              </m:rPr>
                              <a:rPr lang="en-US" altLang="zh-CN" sz="1600">
                                <a:latin typeface="Times New Roman" pitchFamily="18" charset="0"/>
                                <a:cs typeface="Times New Roman" pitchFamily="18" charset="0"/>
                              </a:rPr>
                              <m:t>, </m:t>
                            </m:r>
                            <m:r>
                              <m:rPr>
                                <m:nor/>
                              </m:rPr>
                              <a:rPr lang="en-US" altLang="zh-CN" sz="1600" i="1">
                                <a:solidFill>
                                  <a:schemeClr val="accent5">
                                    <a:lumMod val="75000"/>
                                  </a:schemeClr>
                                </a:solidFill>
                                <a:latin typeface="Times New Roman" pitchFamily="18" charset="0"/>
                                <a:cs typeface="Times New Roman" pitchFamily="18" charset="0"/>
                              </a:rPr>
                              <m:t>Q</m:t>
                            </m:r>
                          </m:e>
                          <m:sub>
                            <m:r>
                              <m:rPr>
                                <m:nor/>
                              </m:rPr>
                              <a:rPr lang="en-US" altLang="zh-CN" sz="1600" i="1" baseline="-2000">
                                <a:solidFill>
                                  <a:schemeClr val="accent5">
                                    <a:lumMod val="75000"/>
                                  </a:schemeClr>
                                </a:solidFill>
                                <a:latin typeface="Times New Roman" pitchFamily="18" charset="0"/>
                                <a:cs typeface="Times New Roman" pitchFamily="18" charset="0"/>
                              </a:rPr>
                              <m:t>t</m:t>
                            </m:r>
                          </m:sub>
                          <m:sup>
                            <m:r>
                              <m:rPr>
                                <m:nor/>
                              </m:rPr>
                              <a:rPr lang="en-US" altLang="zh-CN" sz="1600" i="1" baseline="2000">
                                <a:solidFill>
                                  <a:schemeClr val="accent5">
                                    <a:lumMod val="75000"/>
                                  </a:schemeClr>
                                </a:solidFill>
                                <a:latin typeface="Times New Roman" pitchFamily="18" charset="0"/>
                                <a:cs typeface="Times New Roman" pitchFamily="18" charset="0"/>
                              </a:rPr>
                              <m:t>in</m:t>
                            </m:r>
                          </m:sup>
                        </m:sSubSup>
                        <m:r>
                          <m:rPr>
                            <m:nor/>
                          </m:rPr>
                          <a:rPr lang="en-US" altLang="zh-CN" sz="1600">
                            <a:latin typeface="Times New Roman" pitchFamily="18" charset="0"/>
                            <a:cs typeface="Times New Roman" pitchFamily="18" charset="0"/>
                          </a:rPr>
                          <m:t>, </m:t>
                        </m:r>
                        <m:sSub>
                          <m:sSubPr>
                            <m:ctrlPr>
                              <a:rPr lang="zh-CN" altLang="zh-CN" sz="1600" i="1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nor/>
                              </m:rPr>
                              <a:rPr lang="en-US" altLang="zh-CN" sz="1600" i="1">
                                <a:solidFill>
                                  <a:srgbClr val="00B0F0"/>
                                </a:solidFill>
                                <a:latin typeface="Times New Roman" pitchFamily="18" charset="0"/>
                                <a:cs typeface="Times New Roman" pitchFamily="18" charset="0"/>
                              </a:rPr>
                              <m:t>τ</m:t>
                            </m:r>
                          </m:e>
                          <m:sub>
                            <m:r>
                              <m:rPr>
                                <m:nor/>
                              </m:rPr>
                              <a:rPr lang="en-US" altLang="zh-CN" sz="1600" i="1" baseline="-2000">
                                <a:solidFill>
                                  <a:srgbClr val="00B0F0"/>
                                </a:solidFill>
                                <a:latin typeface="Times New Roman" pitchFamily="18" charset="0"/>
                                <a:cs typeface="Times New Roman" pitchFamily="18" charset="0"/>
                              </a:rPr>
                              <m:t>t</m:t>
                            </m:r>
                          </m:sub>
                        </m:sSub>
                      </m:e>
                    </m:d>
                  </m:oMath>
                </a14:m>
                <a:endParaRPr lang="en-US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矩形 1">
                <a:extLst>
                  <a:ext uri="{FF2B5EF4-FFF2-40B4-BE49-F238E27FC236}">
                    <a16:creationId xmlns:a16="http://schemas.microsoft.com/office/drawing/2014/main" id="{F7713E15-9C99-40EA-87A1-96C3CE9C379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071" y="1208593"/>
                <a:ext cx="9172929" cy="313932"/>
              </a:xfrm>
              <a:prstGeom prst="rect">
                <a:avLst/>
              </a:prstGeom>
              <a:blipFill>
                <a:blip r:embed="rId11"/>
                <a:stretch>
                  <a:fillRect l="-332" t="-13462" b="-230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>
                <a:extLst>
                  <a:ext uri="{FF2B5EF4-FFF2-40B4-BE49-F238E27FC236}">
                    <a16:creationId xmlns:a16="http://schemas.microsoft.com/office/drawing/2014/main" id="{54581390-0C2F-434C-818C-E41EFB60B397}"/>
                  </a:ext>
                </a:extLst>
              </p:cNvPr>
              <p:cNvSpPr/>
              <p:nvPr/>
            </p:nvSpPr>
            <p:spPr>
              <a:xfrm>
                <a:off x="215119" y="3729803"/>
                <a:ext cx="546881" cy="3416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sz="18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zh-CN" altLang="zh-CN" sz="18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nor/>
                          </m:rPr>
                          <a:rPr lang="en-US" altLang="zh-CN" sz="1800" i="1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Times New Roman" pitchFamily="18" charset="0"/>
                            <a:cs typeface="Times New Roman" pitchFamily="18" charset="0"/>
                          </a:rPr>
                          <m:t>Q</m:t>
                        </m:r>
                      </m:e>
                      <m:sub>
                        <m:r>
                          <m:rPr>
                            <m:nor/>
                          </m:rPr>
                          <a:rPr lang="en-US" altLang="zh-CN" sz="1800" b="1" i="1" baseline="-2000" smtClean="0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Times New Roman" pitchFamily="18" charset="0"/>
                            <a:cs typeface="Times New Roman" pitchFamily="18" charset="0"/>
                          </a:rPr>
                          <m:t>1</m:t>
                        </m:r>
                      </m:sub>
                      <m:sup>
                        <m:r>
                          <m:rPr>
                            <m:nor/>
                          </m:rPr>
                          <a:rPr lang="en-US" altLang="zh-CN" sz="1800" i="1" baseline="2000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Times New Roman" pitchFamily="18" charset="0"/>
                            <a:cs typeface="Times New Roman" pitchFamily="18" charset="0"/>
                          </a:rPr>
                          <m:t>in</m:t>
                        </m:r>
                      </m:sup>
                    </m:sSubSup>
                  </m:oMath>
                </a14:m>
                <a:endParaRPr lang="en-US" sz="1800" dirty="0"/>
              </a:p>
            </p:txBody>
          </p:sp>
        </mc:Choice>
        <mc:Fallback xmlns="">
          <p:sp>
            <p:nvSpPr>
              <p:cNvPr id="4" name="矩形 3">
                <a:extLst>
                  <a:ext uri="{FF2B5EF4-FFF2-40B4-BE49-F238E27FC236}">
                    <a16:creationId xmlns:a16="http://schemas.microsoft.com/office/drawing/2014/main" id="{54581390-0C2F-434C-818C-E41EFB60B39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119" y="3729803"/>
                <a:ext cx="546881" cy="341632"/>
              </a:xfrm>
              <a:prstGeom prst="rect">
                <a:avLst/>
              </a:prstGeom>
              <a:blipFill>
                <a:blip r:embed="rId12"/>
                <a:stretch>
                  <a:fillRect b="-142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矩形 49">
                <a:extLst>
                  <a:ext uri="{FF2B5EF4-FFF2-40B4-BE49-F238E27FC236}">
                    <a16:creationId xmlns:a16="http://schemas.microsoft.com/office/drawing/2014/main" id="{0465ACAC-7437-4B1B-A957-AFB0C1A41F7A}"/>
                  </a:ext>
                </a:extLst>
              </p:cNvPr>
              <p:cNvSpPr/>
              <p:nvPr/>
            </p:nvSpPr>
            <p:spPr>
              <a:xfrm>
                <a:off x="622101" y="3729803"/>
                <a:ext cx="546881" cy="3416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sz="18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zh-CN" altLang="zh-CN" sz="18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nor/>
                          </m:rPr>
                          <a:rPr lang="en-US" altLang="zh-CN" sz="1800" i="1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Times New Roman" pitchFamily="18" charset="0"/>
                            <a:cs typeface="Times New Roman" pitchFamily="18" charset="0"/>
                          </a:rPr>
                          <m:t>Q</m:t>
                        </m:r>
                      </m:e>
                      <m:sub>
                        <m:r>
                          <m:rPr>
                            <m:nor/>
                          </m:rPr>
                          <a:rPr lang="en-US" altLang="zh-CN" sz="1800" b="1" i="1" baseline="-2000" smtClean="0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Times New Roman" pitchFamily="18" charset="0"/>
                            <a:cs typeface="Times New Roman" pitchFamily="18" charset="0"/>
                          </a:rPr>
                          <m:t>2</m:t>
                        </m:r>
                      </m:sub>
                      <m:sup>
                        <m:r>
                          <m:rPr>
                            <m:nor/>
                          </m:rPr>
                          <a:rPr lang="en-US" altLang="zh-CN" sz="1800" i="1" baseline="2000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Times New Roman" pitchFamily="18" charset="0"/>
                            <a:cs typeface="Times New Roman" pitchFamily="18" charset="0"/>
                          </a:rPr>
                          <m:t>in</m:t>
                        </m:r>
                      </m:sup>
                    </m:sSubSup>
                  </m:oMath>
                </a14:m>
                <a:endParaRPr lang="en-US" sz="1800" dirty="0"/>
              </a:p>
            </p:txBody>
          </p:sp>
        </mc:Choice>
        <mc:Fallback xmlns="">
          <p:sp>
            <p:nvSpPr>
              <p:cNvPr id="50" name="矩形 49">
                <a:extLst>
                  <a:ext uri="{FF2B5EF4-FFF2-40B4-BE49-F238E27FC236}">
                    <a16:creationId xmlns:a16="http://schemas.microsoft.com/office/drawing/2014/main" id="{0465ACAC-7437-4B1B-A957-AFB0C1A41F7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101" y="3729803"/>
                <a:ext cx="546881" cy="341632"/>
              </a:xfrm>
              <a:prstGeom prst="rect">
                <a:avLst/>
              </a:prstGeom>
              <a:blipFill>
                <a:blip r:embed="rId13"/>
                <a:stretch>
                  <a:fillRect b="-142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矩形 52">
                <a:extLst>
                  <a:ext uri="{FF2B5EF4-FFF2-40B4-BE49-F238E27FC236}">
                    <a16:creationId xmlns:a16="http://schemas.microsoft.com/office/drawing/2014/main" id="{FCA8F993-EC36-4CE7-B84D-F1E1DB37298A}"/>
                  </a:ext>
                </a:extLst>
              </p:cNvPr>
              <p:cNvSpPr/>
              <p:nvPr/>
            </p:nvSpPr>
            <p:spPr>
              <a:xfrm>
                <a:off x="1285897" y="3739992"/>
                <a:ext cx="546881" cy="3416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sz="18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zh-CN" altLang="zh-CN" sz="18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nor/>
                          </m:rPr>
                          <a:rPr lang="en-US" altLang="zh-CN" sz="1800" i="1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Times New Roman" pitchFamily="18" charset="0"/>
                            <a:cs typeface="Times New Roman" pitchFamily="18" charset="0"/>
                          </a:rPr>
                          <m:t>Q</m:t>
                        </m:r>
                      </m:e>
                      <m:sub>
                        <m:r>
                          <m:rPr>
                            <m:nor/>
                          </m:rPr>
                          <a:rPr lang="en-US" altLang="zh-CN" sz="1800" i="1" baseline="-2000" smtClean="0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Times New Roman" pitchFamily="18" charset="0"/>
                            <a:cs typeface="Times New Roman" pitchFamily="18" charset="0"/>
                          </a:rPr>
                          <m:t>t</m:t>
                        </m:r>
                      </m:sub>
                      <m:sup>
                        <m:r>
                          <m:rPr>
                            <m:nor/>
                          </m:rPr>
                          <a:rPr lang="en-US" altLang="zh-CN" sz="1800" i="1" baseline="2000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Times New Roman" pitchFamily="18" charset="0"/>
                            <a:cs typeface="Times New Roman" pitchFamily="18" charset="0"/>
                          </a:rPr>
                          <m:t>in</m:t>
                        </m:r>
                      </m:sup>
                    </m:sSubSup>
                  </m:oMath>
                </a14:m>
                <a:endParaRPr lang="en-US" sz="1800" dirty="0"/>
              </a:p>
            </p:txBody>
          </p:sp>
        </mc:Choice>
        <mc:Fallback xmlns="">
          <p:sp>
            <p:nvSpPr>
              <p:cNvPr id="53" name="矩形 52">
                <a:extLst>
                  <a:ext uri="{FF2B5EF4-FFF2-40B4-BE49-F238E27FC236}">
                    <a16:creationId xmlns:a16="http://schemas.microsoft.com/office/drawing/2014/main" id="{FCA8F993-EC36-4CE7-B84D-F1E1DB37298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5897" y="3739992"/>
                <a:ext cx="546881" cy="341632"/>
              </a:xfrm>
              <a:prstGeom prst="rect">
                <a:avLst/>
              </a:prstGeom>
              <a:blipFill>
                <a:blip r:embed="rId14"/>
                <a:stretch>
                  <a:fillRect b="-142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4" name="矩形 53">
            <a:extLst>
              <a:ext uri="{FF2B5EF4-FFF2-40B4-BE49-F238E27FC236}">
                <a16:creationId xmlns:a16="http://schemas.microsoft.com/office/drawing/2014/main" id="{41B8368C-D35E-49D3-A306-4C3FC5109ECA}"/>
              </a:ext>
            </a:extLst>
          </p:cNvPr>
          <p:cNvSpPr/>
          <p:nvPr/>
        </p:nvSpPr>
        <p:spPr>
          <a:xfrm>
            <a:off x="1033832" y="3697922"/>
            <a:ext cx="832620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8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endParaRPr lang="en-US" sz="1800" dirty="0">
              <a:solidFill>
                <a:schemeClr val="accent1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7" name="矩形 56">
                <a:extLst>
                  <a:ext uri="{FF2B5EF4-FFF2-40B4-BE49-F238E27FC236}">
                    <a16:creationId xmlns:a16="http://schemas.microsoft.com/office/drawing/2014/main" id="{52783EE5-AD56-4226-855A-A19A1217250D}"/>
                  </a:ext>
                </a:extLst>
              </p:cNvPr>
              <p:cNvSpPr/>
              <p:nvPr/>
            </p:nvSpPr>
            <p:spPr>
              <a:xfrm>
                <a:off x="841941" y="5252084"/>
                <a:ext cx="1859548" cy="34804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sz="18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sz="1800" i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sz="1800" b="0" i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K</m:t>
                      </m:r>
                      <m:r>
                        <a:rPr lang="en-US" sz="180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sSubSup>
                        <m:sSubSupPr>
                          <m:ctrlPr>
                            <a:rPr lang="en-US" sz="1800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1800" b="1" i="1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  <m:t>𝑸</m:t>
                          </m:r>
                        </m:e>
                        <m:sub>
                          <m:r>
                            <a:rPr lang="en-US" sz="1800" b="1" i="1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</m:sub>
                        <m:sup>
                          <m:r>
                            <a:rPr lang="en-US" sz="1800" b="1" i="1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  <m:t>𝑷</m:t>
                          </m:r>
                        </m:sup>
                      </m:sSubSup>
                      <m:r>
                        <a:rPr lang="en-US" sz="180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sSubSup>
                        <m:sSubSupPr>
                          <m:ctrlPr>
                            <a:rPr lang="en-US" sz="18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18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sz="18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lang="en-US" sz="18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</m:sup>
                      </m:sSubSup>
                    </m:oMath>
                  </m:oMathPara>
                </a14:m>
                <a:endParaRPr lang="en-US" sz="18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57" name="矩形 56">
                <a:extLst>
                  <a:ext uri="{FF2B5EF4-FFF2-40B4-BE49-F238E27FC236}">
                    <a16:creationId xmlns:a16="http://schemas.microsoft.com/office/drawing/2014/main" id="{52783EE5-AD56-4226-855A-A19A1217250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1941" y="5252084"/>
                <a:ext cx="1859548" cy="348044"/>
              </a:xfrm>
              <a:prstGeom prst="rect">
                <a:avLst/>
              </a:prstGeom>
              <a:blipFill>
                <a:blip r:embed="rId15"/>
                <a:stretch>
                  <a:fillRect b="-122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3421446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标题 5"/>
          <p:cNvSpPr>
            <a:spLocks noGrp="1"/>
          </p:cNvSpPr>
          <p:nvPr>
            <p:ph type="title"/>
          </p:nvPr>
        </p:nvSpPr>
        <p:spPr>
          <a:xfrm>
            <a:off x="685800" y="381000"/>
            <a:ext cx="8458200" cy="487363"/>
          </a:xfrm>
        </p:spPr>
        <p:txBody>
          <a:bodyPr/>
          <a:lstStyle/>
          <a:p>
            <a:r>
              <a:rPr lang="en-US" altLang="zh-CN" sz="2600" dirty="0">
                <a:ea typeface="宋体" pitchFamily="2" charset="-122"/>
              </a:rPr>
              <a:t>GERD reservoir operating rules optimization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2465BC27-620D-433C-BF75-C26398E24EAC}"/>
              </a:ext>
            </a:extLst>
          </p:cNvPr>
          <p:cNvSpPr/>
          <p:nvPr/>
        </p:nvSpPr>
        <p:spPr>
          <a:xfrm>
            <a:off x="838200" y="990600"/>
            <a:ext cx="8001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Pareto front of multi-objective optimization (1965-2017)</a:t>
            </a:r>
            <a:endParaRPr lang="en-US" sz="2000" dirty="0">
              <a:solidFill>
                <a:srgbClr val="002060"/>
              </a:solidFill>
            </a:endParaRPr>
          </a:p>
        </p:txBody>
      </p:sp>
      <p:pic>
        <p:nvPicPr>
          <p:cNvPr id="7" name="图片 6" descr="地图的截图&#10;&#10;描述已自动生成">
            <a:extLst>
              <a:ext uri="{FF2B5EF4-FFF2-40B4-BE49-F238E27FC236}">
                <a16:creationId xmlns:a16="http://schemas.microsoft.com/office/drawing/2014/main" id="{26DC1F8D-88F7-4377-BA90-09D98AEC5A5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1359932"/>
            <a:ext cx="6627043" cy="4613946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084DCCA2-9E80-451A-81E5-CA29BA33B48F}"/>
              </a:ext>
            </a:extLst>
          </p:cNvPr>
          <p:cNvSpPr txBox="1"/>
          <p:nvPr/>
        </p:nvSpPr>
        <p:spPr>
          <a:xfrm>
            <a:off x="685800" y="6020044"/>
            <a:ext cx="8001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dirty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+mn-cs"/>
              </a:rPr>
              <a:t>A slight decrease in power generation </a:t>
            </a:r>
            <a:r>
              <a:rPr lang="en-US" altLang="zh-CN" sz="2000" dirty="0">
                <a:solidFill>
                  <a:srgbClr val="00206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+mn-cs"/>
              </a:rPr>
              <a:t>can lead to </a:t>
            </a:r>
            <a:r>
              <a:rPr lang="en-US" altLang="zh-CN" sz="2000" dirty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+mn-cs"/>
              </a:rPr>
              <a:t>significant decrease </a:t>
            </a:r>
            <a:r>
              <a:rPr lang="en-US" altLang="zh-CN" sz="2000" dirty="0">
                <a:solidFill>
                  <a:srgbClr val="00206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+mn-cs"/>
              </a:rPr>
              <a:t>in the standard deviation of </a:t>
            </a:r>
            <a:r>
              <a:rPr lang="en-US" altLang="zh-CN" sz="2000" dirty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annual water release</a:t>
            </a:r>
            <a:endParaRPr lang="en-US" sz="2000" dirty="0">
              <a:solidFill>
                <a:srgbClr val="C0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02757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7556B511-D48E-4FFF-AB6B-944478302A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999242"/>
            <a:ext cx="8001000" cy="4945437"/>
          </a:xfrm>
          <a:prstGeom prst="rect">
            <a:avLst/>
          </a:prstGeom>
        </p:spPr>
      </p:pic>
      <p:sp>
        <p:nvSpPr>
          <p:cNvPr id="16386" name="标题 5"/>
          <p:cNvSpPr>
            <a:spLocks noGrp="1"/>
          </p:cNvSpPr>
          <p:nvPr>
            <p:ph type="title"/>
          </p:nvPr>
        </p:nvSpPr>
        <p:spPr>
          <a:xfrm>
            <a:off x="685800" y="381000"/>
            <a:ext cx="8458200" cy="487363"/>
          </a:xfrm>
        </p:spPr>
        <p:txBody>
          <a:bodyPr/>
          <a:lstStyle/>
          <a:p>
            <a:r>
              <a:rPr lang="en-US" altLang="zh-CN" sz="2600" dirty="0">
                <a:ea typeface="宋体" pitchFamily="2" charset="-122"/>
              </a:rPr>
              <a:t>GERD reservoir operating rules optimization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2465BC27-620D-433C-BF75-C26398E24EAC}"/>
              </a:ext>
            </a:extLst>
          </p:cNvPr>
          <p:cNvSpPr/>
          <p:nvPr/>
        </p:nvSpPr>
        <p:spPr>
          <a:xfrm>
            <a:off x="762000" y="963891"/>
            <a:ext cx="8305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Power generation output and annual water release percentiles (1965-2017)</a:t>
            </a:r>
            <a:endParaRPr lang="en-US" sz="2000" dirty="0">
              <a:solidFill>
                <a:srgbClr val="002060"/>
              </a:solidFill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9995EC32-EF7D-4FA1-AAB7-1115683C271C}"/>
              </a:ext>
            </a:extLst>
          </p:cNvPr>
          <p:cNvSpPr txBox="1"/>
          <p:nvPr/>
        </p:nvSpPr>
        <p:spPr>
          <a:xfrm>
            <a:off x="762000" y="5894109"/>
            <a:ext cx="8001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dirty="0">
                <a:solidFill>
                  <a:srgbClr val="00206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+mn-cs"/>
              </a:rPr>
              <a:t>The Pareto front from multi-objective optimization </a:t>
            </a:r>
            <a:r>
              <a:rPr lang="en-US" altLang="zh-CN" sz="2000" dirty="0">
                <a:solidFill>
                  <a:srgbClr val="00206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can represent the trade-off between </a:t>
            </a:r>
            <a:r>
              <a:rPr lang="en-US" altLang="zh-CN" sz="2000" dirty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power generation </a:t>
            </a:r>
            <a:r>
              <a:rPr lang="en-US" altLang="zh-CN" sz="2000" dirty="0">
                <a:solidFill>
                  <a:srgbClr val="00206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and downstream </a:t>
            </a:r>
            <a:r>
              <a:rPr lang="en-US" altLang="zh-CN" sz="2000" dirty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water release in drought conditions</a:t>
            </a:r>
            <a:r>
              <a:rPr lang="en-US" altLang="zh-CN" sz="2000" dirty="0">
                <a:solidFill>
                  <a:srgbClr val="00206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.</a:t>
            </a:r>
            <a:endParaRPr lang="en-US" sz="2000" dirty="0">
              <a:solidFill>
                <a:srgbClr val="00206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37567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8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8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8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8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8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8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8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8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8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8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8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8"/>
</p:tagLst>
</file>

<file path=ppt/theme/theme1.xml><?xml version="1.0" encoding="utf-8"?>
<a:theme xmlns:a="http://schemas.openxmlformats.org/drawingml/2006/main" name="Blends">
  <a:themeElements>
    <a:clrScheme name="Blends 2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Office 经典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993300"/>
        </a:soli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0" tIns="0" rIns="0" bIns="0" numCol="1" anchor="ctr" anchorCtr="0" compatLnSpc="1">
        <a:prstTxWarp prst="textNoShape">
          <a:avLst/>
        </a:prstTxWarp>
        <a:spAutoFit/>
      </a:bodyPr>
      <a:lstStyle>
        <a:defPPr marL="342900" marR="0" indent="-342900" algn="l" defTabSz="914400" rtl="0" eaLnBrk="1" fontAlgn="base" latinLnBrk="0" hangingPunct="1">
          <a:lnSpc>
            <a:spcPct val="90000"/>
          </a:lnSpc>
          <a:spcBef>
            <a:spcPct val="20000"/>
          </a:spcBef>
          <a:spcAft>
            <a:spcPct val="0"/>
          </a:spcAft>
          <a:buClr>
            <a:schemeClr val="folHlink"/>
          </a:buClr>
          <a:buSzPct val="60000"/>
          <a:buFont typeface="Wingdings" pitchFamily="2" charset="2"/>
          <a:buNone/>
          <a:tabLst/>
          <a:defRPr kumimoji="0" lang="en-GB" altLang="zh-CN" sz="2800" b="1" i="0" u="none" strike="noStrike" cap="none" normalizeH="0" baseline="0" smtClean="0">
            <a:ln>
              <a:noFill/>
            </a:ln>
            <a:solidFill>
              <a:srgbClr val="0078CA"/>
            </a:solidFill>
            <a:effectLst/>
            <a:latin typeface="Arial" charset="0"/>
            <a:ea typeface="宋体-方正超大字符集" pitchFamily="65" charset="-122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993300"/>
        </a:soli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0" tIns="0" rIns="0" bIns="0" numCol="1" anchor="ctr" anchorCtr="0" compatLnSpc="1">
        <a:prstTxWarp prst="textNoShape">
          <a:avLst/>
        </a:prstTxWarp>
        <a:spAutoFit/>
      </a:bodyPr>
      <a:lstStyle>
        <a:defPPr marL="342900" marR="0" indent="-342900" algn="l" defTabSz="914400" rtl="0" eaLnBrk="1" fontAlgn="base" latinLnBrk="0" hangingPunct="1">
          <a:lnSpc>
            <a:spcPct val="90000"/>
          </a:lnSpc>
          <a:spcBef>
            <a:spcPct val="20000"/>
          </a:spcBef>
          <a:spcAft>
            <a:spcPct val="0"/>
          </a:spcAft>
          <a:buClr>
            <a:schemeClr val="folHlink"/>
          </a:buClr>
          <a:buSzPct val="60000"/>
          <a:buFont typeface="Wingdings" pitchFamily="2" charset="2"/>
          <a:buNone/>
          <a:tabLst/>
          <a:defRPr kumimoji="0" lang="en-GB" altLang="zh-CN" sz="2800" b="1" i="0" u="none" strike="noStrike" cap="none" normalizeH="0" baseline="0" smtClean="0">
            <a:ln>
              <a:noFill/>
            </a:ln>
            <a:solidFill>
              <a:srgbClr val="0078CA"/>
            </a:solidFill>
            <a:effectLst/>
            <a:latin typeface="Arial" charset="0"/>
            <a:ea typeface="宋体-方正超大字符集" pitchFamily="65" charset="-122"/>
            <a:cs typeface="Arial" charset="0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Blends">
  <a:themeElements>
    <a:clrScheme name="1_Blends 2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1_Blends">
      <a:majorFont>
        <a:latin typeface="Arial"/>
        <a:ea typeface="宋体"/>
        <a:cs typeface="Times New Roman"/>
      </a:majorFont>
      <a:minorFont>
        <a:latin typeface="Arial"/>
        <a:ea typeface="宋体"/>
        <a:cs typeface="Times New Rom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993300"/>
        </a:soli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0" tIns="0" rIns="0" bIns="0" numCol="1" anchor="ctr" anchorCtr="0" compatLnSpc="1">
        <a:prstTxWarp prst="textNoShape">
          <a:avLst/>
        </a:prstTxWarp>
        <a:spAutoFit/>
      </a:bodyPr>
      <a:lstStyle>
        <a:defPPr marL="342900" marR="0" indent="-342900" algn="l" defTabSz="914400" rtl="0" eaLnBrk="1" fontAlgn="base" latinLnBrk="0" hangingPunct="1">
          <a:lnSpc>
            <a:spcPct val="90000"/>
          </a:lnSpc>
          <a:spcBef>
            <a:spcPct val="20000"/>
          </a:spcBef>
          <a:spcAft>
            <a:spcPct val="0"/>
          </a:spcAft>
          <a:buClr>
            <a:schemeClr val="folHlink"/>
          </a:buClr>
          <a:buSzPct val="60000"/>
          <a:buFont typeface="Wingdings" pitchFamily="2" charset="2"/>
          <a:buNone/>
          <a:tabLst/>
          <a:defRPr kumimoji="0" lang="en-GB" altLang="zh-CN" sz="2800" b="1" i="0" u="none" strike="noStrike" cap="none" normalizeH="0" baseline="0" smtClean="0">
            <a:ln>
              <a:noFill/>
            </a:ln>
            <a:solidFill>
              <a:srgbClr val="0078CA"/>
            </a:solidFill>
            <a:effectLst/>
            <a:latin typeface="Arial" charset="0"/>
            <a:ea typeface="宋体-方正超大字符集" pitchFamily="65" charset="-122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993300"/>
        </a:soli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0" tIns="0" rIns="0" bIns="0" numCol="1" anchor="ctr" anchorCtr="0" compatLnSpc="1">
        <a:prstTxWarp prst="textNoShape">
          <a:avLst/>
        </a:prstTxWarp>
        <a:spAutoFit/>
      </a:bodyPr>
      <a:lstStyle>
        <a:defPPr marL="342900" marR="0" indent="-342900" algn="l" defTabSz="914400" rtl="0" eaLnBrk="1" fontAlgn="base" latinLnBrk="0" hangingPunct="1">
          <a:lnSpc>
            <a:spcPct val="90000"/>
          </a:lnSpc>
          <a:spcBef>
            <a:spcPct val="20000"/>
          </a:spcBef>
          <a:spcAft>
            <a:spcPct val="0"/>
          </a:spcAft>
          <a:buClr>
            <a:schemeClr val="folHlink"/>
          </a:buClr>
          <a:buSzPct val="60000"/>
          <a:buFont typeface="Wingdings" pitchFamily="2" charset="2"/>
          <a:buNone/>
          <a:tabLst/>
          <a:defRPr kumimoji="0" lang="en-GB" altLang="zh-CN" sz="2800" b="1" i="0" u="none" strike="noStrike" cap="none" normalizeH="0" baseline="0" smtClean="0">
            <a:ln>
              <a:noFill/>
            </a:ln>
            <a:solidFill>
              <a:srgbClr val="0078CA"/>
            </a:solidFill>
            <a:effectLst/>
            <a:latin typeface="Arial" charset="0"/>
            <a:ea typeface="宋体-方正超大字符集" pitchFamily="65" charset="-122"/>
            <a:cs typeface="Arial" charset="0"/>
          </a:defRPr>
        </a:defPPr>
      </a:lstStyle>
    </a:lnDef>
  </a:objectDefaults>
  <a:extraClrSchemeLst>
    <a:extraClrScheme>
      <a:clrScheme name="1_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ends 2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ends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ends 4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ends 7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Standard_Geometric">
  <a:themeElements>
    <a:clrScheme name="UWBrand">
      <a:dk1>
        <a:sysClr val="windowText" lastClr="000000"/>
      </a:dk1>
      <a:lt1>
        <a:srgbClr val="FFFFFF"/>
      </a:lt1>
      <a:dk2>
        <a:srgbClr val="FFFFFF"/>
      </a:dk2>
      <a:lt2>
        <a:srgbClr val="FFFFFF"/>
      </a:lt2>
      <a:accent1>
        <a:srgbClr val="C5050C"/>
      </a:accent1>
      <a:accent2>
        <a:srgbClr val="FF8000"/>
      </a:accent2>
      <a:accent3>
        <a:srgbClr val="FFBF00"/>
      </a:accent3>
      <a:accent4>
        <a:srgbClr val="97B85F"/>
      </a:accent4>
      <a:accent5>
        <a:srgbClr val="6B9999"/>
      </a:accent5>
      <a:accent6>
        <a:srgbClr val="386666"/>
      </a:accent6>
      <a:hlink>
        <a:srgbClr val="0479A8"/>
      </a:hlink>
      <a:folHlink>
        <a:srgbClr val="0479A8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tandard_Geometric" id="{73EA95AC-B2A6-0040-920E-F01652E6F848}" vid="{60AA7164-CC4E-9240-B0C5-11E4DB602E47}"/>
    </a:ext>
  </a:extLst>
</a:theme>
</file>

<file path=ppt/theme/theme4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Designs\Blends.pot</Template>
  <TotalTime>0</TotalTime>
  <Words>1209</Words>
  <Application>Microsoft Office PowerPoint</Application>
  <PresentationFormat>全屏显示(4:3)</PresentationFormat>
  <Paragraphs>171</Paragraphs>
  <Slides>22</Slides>
  <Notes>22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22</vt:i4>
      </vt:variant>
    </vt:vector>
  </HeadingPairs>
  <TitlesOfParts>
    <vt:vector size="37" baseType="lpstr">
      <vt:lpstr>黑体</vt:lpstr>
      <vt:lpstr>華康儷黑 Std W5</vt:lpstr>
      <vt:lpstr>Arial</vt:lpstr>
      <vt:lpstr>Arial Narrow</vt:lpstr>
      <vt:lpstr>Calibri</vt:lpstr>
      <vt:lpstr>Cambria Math</vt:lpstr>
      <vt:lpstr>Comic Sans MS</vt:lpstr>
      <vt:lpstr>Script MT Bold</vt:lpstr>
      <vt:lpstr>Segoe Print</vt:lpstr>
      <vt:lpstr>Tahoma</vt:lpstr>
      <vt:lpstr>Times New Roman</vt:lpstr>
      <vt:lpstr>Wingdings</vt:lpstr>
      <vt:lpstr>Blends</vt:lpstr>
      <vt:lpstr>1_Blends</vt:lpstr>
      <vt:lpstr>Standard_Geometric</vt:lpstr>
      <vt:lpstr>Water sharing policies for drought conditions to inform Grand Ethiopian Renaissance Dam operations</vt:lpstr>
      <vt:lpstr>Nile basin and Grand Ethiopian Renaissance Dam (GERD)</vt:lpstr>
      <vt:lpstr>Grand Ethiopian Renaissance Dam (GERD)</vt:lpstr>
      <vt:lpstr>GERD construction and electricity demand in Ethiopia</vt:lpstr>
      <vt:lpstr>Nile River conflicts and GERD operation</vt:lpstr>
      <vt:lpstr>Water sharing policies for drought conditions</vt:lpstr>
      <vt:lpstr>GERD reservoir operating rules</vt:lpstr>
      <vt:lpstr>GERD reservoir operating rules optimization</vt:lpstr>
      <vt:lpstr>GERD reservoir operating rules optimization</vt:lpstr>
      <vt:lpstr>GERD reservoir operating rules optimization</vt:lpstr>
      <vt:lpstr>GERD reservoir operating rules optimization</vt:lpstr>
      <vt:lpstr>GERD reservoir operating rules optimization</vt:lpstr>
      <vt:lpstr>GERD reservoir operating rules optimization</vt:lpstr>
      <vt:lpstr>Water sharing policies for drought conditions</vt:lpstr>
      <vt:lpstr>Water sharing policies for drought conditions</vt:lpstr>
      <vt:lpstr>Water sharing policies for drought conditions</vt:lpstr>
      <vt:lpstr>Water sharing policies for drought conditions</vt:lpstr>
      <vt:lpstr>Water sharing policies for drought conditions</vt:lpstr>
      <vt:lpstr>Water sharing policies for drought conditions</vt:lpstr>
      <vt:lpstr>Water sharing policies for drought conditions</vt:lpstr>
      <vt:lpstr>PowerPoint 演示文稿</vt:lpstr>
      <vt:lpstr>Acknowledgements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2020-04-27T20:56:36Z</dcterms:created>
  <dcterms:modified xsi:type="dcterms:W3CDTF">2020-08-19T14:39:41Z</dcterms:modified>
</cp:coreProperties>
</file>