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13"/>
  </p:notesMasterIdLst>
  <p:sldIdLst>
    <p:sldId id="268" r:id="rId2"/>
    <p:sldId id="258" r:id="rId3"/>
    <p:sldId id="259" r:id="rId4"/>
    <p:sldId id="26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83"/>
    <p:restoredTop sz="94714"/>
  </p:normalViewPr>
  <p:slideViewPr>
    <p:cSldViewPr snapToGrid="0" snapToObjects="1">
      <p:cViewPr varScale="1">
        <p:scale>
          <a:sx n="66" d="100"/>
          <a:sy n="66" d="100"/>
        </p:scale>
        <p:origin x="192" y="20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21" d="100"/>
          <a:sy n="121" d="100"/>
        </p:scale>
        <p:origin x="164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EFF573-E12E-41D8-BF2A-EB50125094E8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0EBD4CD-ABE0-47DC-A4AD-A6BB863F3141}">
      <dgm:prSet/>
      <dgm:spPr/>
      <dgm:t>
        <a:bodyPr/>
        <a:lstStyle/>
        <a:p>
          <a:r>
            <a:rPr lang="en-US" dirty="0"/>
            <a:t>General Introduction</a:t>
          </a:r>
        </a:p>
      </dgm:t>
    </dgm:pt>
    <dgm:pt modelId="{B897A9A0-B6B3-498B-840F-8403ACD55FDE}" type="parTrans" cxnId="{CD4F7D45-46D6-4939-8D4E-7E6A25B43542}">
      <dgm:prSet/>
      <dgm:spPr/>
      <dgm:t>
        <a:bodyPr/>
        <a:lstStyle/>
        <a:p>
          <a:endParaRPr lang="en-US"/>
        </a:p>
      </dgm:t>
    </dgm:pt>
    <dgm:pt modelId="{AE5FA506-DB99-4684-8E4E-B95563165A68}" type="sibTrans" cxnId="{CD4F7D45-46D6-4939-8D4E-7E6A25B43542}">
      <dgm:prSet/>
      <dgm:spPr/>
      <dgm:t>
        <a:bodyPr/>
        <a:lstStyle/>
        <a:p>
          <a:endParaRPr lang="en-US"/>
        </a:p>
      </dgm:t>
    </dgm:pt>
    <dgm:pt modelId="{4959C341-B5D0-47CD-AC6E-BE6F459ECC41}">
      <dgm:prSet/>
      <dgm:spPr/>
      <dgm:t>
        <a:bodyPr/>
        <a:lstStyle/>
        <a:p>
          <a:r>
            <a:rPr lang="en-US"/>
            <a:t>Research Question and Methods</a:t>
          </a:r>
        </a:p>
      </dgm:t>
    </dgm:pt>
    <dgm:pt modelId="{7B4BE28B-7D58-4941-BB8D-15AD9A3BAC96}" type="parTrans" cxnId="{2B435D93-A7B0-4892-BC67-B47CB634C6E8}">
      <dgm:prSet/>
      <dgm:spPr/>
      <dgm:t>
        <a:bodyPr/>
        <a:lstStyle/>
        <a:p>
          <a:endParaRPr lang="en-US"/>
        </a:p>
      </dgm:t>
    </dgm:pt>
    <dgm:pt modelId="{8C0678C3-23CA-491B-B758-17046652F5F2}" type="sibTrans" cxnId="{2B435D93-A7B0-4892-BC67-B47CB634C6E8}">
      <dgm:prSet/>
      <dgm:spPr/>
      <dgm:t>
        <a:bodyPr/>
        <a:lstStyle/>
        <a:p>
          <a:endParaRPr lang="en-US"/>
        </a:p>
      </dgm:t>
    </dgm:pt>
    <dgm:pt modelId="{B970C75A-A923-4120-8372-792817D1702D}">
      <dgm:prSet/>
      <dgm:spPr/>
      <dgm:t>
        <a:bodyPr/>
        <a:lstStyle/>
        <a:p>
          <a:r>
            <a:rPr lang="en-US" dirty="0"/>
            <a:t>Case-study analysis</a:t>
          </a:r>
        </a:p>
      </dgm:t>
    </dgm:pt>
    <dgm:pt modelId="{1210D5DF-F57E-4AEE-8828-8B82ADB63F25}" type="parTrans" cxnId="{17AA76B3-EAD5-4141-9CBE-5A0F17CF9F13}">
      <dgm:prSet/>
      <dgm:spPr/>
      <dgm:t>
        <a:bodyPr/>
        <a:lstStyle/>
        <a:p>
          <a:endParaRPr lang="en-US"/>
        </a:p>
      </dgm:t>
    </dgm:pt>
    <dgm:pt modelId="{7BEDC2C6-ABB5-49D3-B858-4586BDD32EFD}" type="sibTrans" cxnId="{17AA76B3-EAD5-4141-9CBE-5A0F17CF9F13}">
      <dgm:prSet/>
      <dgm:spPr/>
      <dgm:t>
        <a:bodyPr/>
        <a:lstStyle/>
        <a:p>
          <a:endParaRPr lang="en-US"/>
        </a:p>
      </dgm:t>
    </dgm:pt>
    <dgm:pt modelId="{177C8D93-FFB9-4F05-8FBB-5FAC0F152095}">
      <dgm:prSet/>
      <dgm:spPr/>
      <dgm:t>
        <a:bodyPr/>
        <a:lstStyle/>
        <a:p>
          <a:r>
            <a:rPr lang="en-US"/>
            <a:t>Conclusion</a:t>
          </a:r>
        </a:p>
      </dgm:t>
    </dgm:pt>
    <dgm:pt modelId="{8A2B7A29-C0FB-4628-A07E-27C9833FD099}" type="parTrans" cxnId="{D1EE4DC3-B880-4A61-8CCF-67A9E72F026A}">
      <dgm:prSet/>
      <dgm:spPr/>
      <dgm:t>
        <a:bodyPr/>
        <a:lstStyle/>
        <a:p>
          <a:endParaRPr lang="en-US"/>
        </a:p>
      </dgm:t>
    </dgm:pt>
    <dgm:pt modelId="{4CFDE3A3-3E52-410A-BFED-F327E8BF8C57}" type="sibTrans" cxnId="{D1EE4DC3-B880-4A61-8CCF-67A9E72F026A}">
      <dgm:prSet/>
      <dgm:spPr/>
      <dgm:t>
        <a:bodyPr/>
        <a:lstStyle/>
        <a:p>
          <a:endParaRPr lang="en-US"/>
        </a:p>
      </dgm:t>
    </dgm:pt>
    <dgm:pt modelId="{B5AD6A83-DD13-4C46-9E63-9AE164B057A6}" type="pres">
      <dgm:prSet presAssocID="{A6EFF573-E12E-41D8-BF2A-EB50125094E8}" presName="vert0" presStyleCnt="0">
        <dgm:presLayoutVars>
          <dgm:dir/>
          <dgm:animOne val="branch"/>
          <dgm:animLvl val="lvl"/>
        </dgm:presLayoutVars>
      </dgm:prSet>
      <dgm:spPr/>
    </dgm:pt>
    <dgm:pt modelId="{7887673E-19C6-1049-994A-C95B2358A663}" type="pres">
      <dgm:prSet presAssocID="{50EBD4CD-ABE0-47DC-A4AD-A6BB863F3141}" presName="thickLine" presStyleLbl="alignNode1" presStyleIdx="0" presStyleCnt="4"/>
      <dgm:spPr/>
    </dgm:pt>
    <dgm:pt modelId="{C199941F-1018-8B43-9A47-7EC8D066D1F4}" type="pres">
      <dgm:prSet presAssocID="{50EBD4CD-ABE0-47DC-A4AD-A6BB863F3141}" presName="horz1" presStyleCnt="0"/>
      <dgm:spPr/>
    </dgm:pt>
    <dgm:pt modelId="{F37C4381-898E-D343-A7F7-218BE1A6E753}" type="pres">
      <dgm:prSet presAssocID="{50EBD4CD-ABE0-47DC-A4AD-A6BB863F3141}" presName="tx1" presStyleLbl="revTx" presStyleIdx="0" presStyleCnt="4"/>
      <dgm:spPr/>
    </dgm:pt>
    <dgm:pt modelId="{2B1B0529-EDE3-2E4D-8972-6CA62A7FD2C2}" type="pres">
      <dgm:prSet presAssocID="{50EBD4CD-ABE0-47DC-A4AD-A6BB863F3141}" presName="vert1" presStyleCnt="0"/>
      <dgm:spPr/>
    </dgm:pt>
    <dgm:pt modelId="{95CE1240-A7E6-E64F-8064-3E1F7AFC8447}" type="pres">
      <dgm:prSet presAssocID="{4959C341-B5D0-47CD-AC6E-BE6F459ECC41}" presName="thickLine" presStyleLbl="alignNode1" presStyleIdx="1" presStyleCnt="4"/>
      <dgm:spPr/>
    </dgm:pt>
    <dgm:pt modelId="{D4D38CB0-A135-0E44-BD2B-96AEECC59CD7}" type="pres">
      <dgm:prSet presAssocID="{4959C341-B5D0-47CD-AC6E-BE6F459ECC41}" presName="horz1" presStyleCnt="0"/>
      <dgm:spPr/>
    </dgm:pt>
    <dgm:pt modelId="{9514FFC1-B31F-5448-95D5-B43F1D26E5F0}" type="pres">
      <dgm:prSet presAssocID="{4959C341-B5D0-47CD-AC6E-BE6F459ECC41}" presName="tx1" presStyleLbl="revTx" presStyleIdx="1" presStyleCnt="4"/>
      <dgm:spPr/>
    </dgm:pt>
    <dgm:pt modelId="{C2C23010-9C2C-C643-8BB3-97B19F0A6170}" type="pres">
      <dgm:prSet presAssocID="{4959C341-B5D0-47CD-AC6E-BE6F459ECC41}" presName="vert1" presStyleCnt="0"/>
      <dgm:spPr/>
    </dgm:pt>
    <dgm:pt modelId="{849AF7B3-0D86-5A4D-A263-E7D95B8C6D08}" type="pres">
      <dgm:prSet presAssocID="{B970C75A-A923-4120-8372-792817D1702D}" presName="thickLine" presStyleLbl="alignNode1" presStyleIdx="2" presStyleCnt="4"/>
      <dgm:spPr/>
    </dgm:pt>
    <dgm:pt modelId="{AF10306E-7BF6-F648-8C52-50C49E87A983}" type="pres">
      <dgm:prSet presAssocID="{B970C75A-A923-4120-8372-792817D1702D}" presName="horz1" presStyleCnt="0"/>
      <dgm:spPr/>
    </dgm:pt>
    <dgm:pt modelId="{AC4B2A96-CBE9-E749-B0C6-A9615C43B6B2}" type="pres">
      <dgm:prSet presAssocID="{B970C75A-A923-4120-8372-792817D1702D}" presName="tx1" presStyleLbl="revTx" presStyleIdx="2" presStyleCnt="4"/>
      <dgm:spPr/>
    </dgm:pt>
    <dgm:pt modelId="{12670C18-9732-9F42-82F2-B4118099C07D}" type="pres">
      <dgm:prSet presAssocID="{B970C75A-A923-4120-8372-792817D1702D}" presName="vert1" presStyleCnt="0"/>
      <dgm:spPr/>
    </dgm:pt>
    <dgm:pt modelId="{CA286696-D68F-D047-9687-92C361E95D3D}" type="pres">
      <dgm:prSet presAssocID="{177C8D93-FFB9-4F05-8FBB-5FAC0F152095}" presName="thickLine" presStyleLbl="alignNode1" presStyleIdx="3" presStyleCnt="4"/>
      <dgm:spPr/>
    </dgm:pt>
    <dgm:pt modelId="{28095CBA-9A24-9341-95CE-35309DA0DAB4}" type="pres">
      <dgm:prSet presAssocID="{177C8D93-FFB9-4F05-8FBB-5FAC0F152095}" presName="horz1" presStyleCnt="0"/>
      <dgm:spPr/>
    </dgm:pt>
    <dgm:pt modelId="{7AAEC826-B907-EF45-8437-074D781D1C62}" type="pres">
      <dgm:prSet presAssocID="{177C8D93-FFB9-4F05-8FBB-5FAC0F152095}" presName="tx1" presStyleLbl="revTx" presStyleIdx="3" presStyleCnt="4"/>
      <dgm:spPr/>
    </dgm:pt>
    <dgm:pt modelId="{E821664C-5F61-BB4B-95DC-DE5B883968CD}" type="pres">
      <dgm:prSet presAssocID="{177C8D93-FFB9-4F05-8FBB-5FAC0F152095}" presName="vert1" presStyleCnt="0"/>
      <dgm:spPr/>
    </dgm:pt>
  </dgm:ptLst>
  <dgm:cxnLst>
    <dgm:cxn modelId="{CD4F7D45-46D6-4939-8D4E-7E6A25B43542}" srcId="{A6EFF573-E12E-41D8-BF2A-EB50125094E8}" destId="{50EBD4CD-ABE0-47DC-A4AD-A6BB863F3141}" srcOrd="0" destOrd="0" parTransId="{B897A9A0-B6B3-498B-840F-8403ACD55FDE}" sibTransId="{AE5FA506-DB99-4684-8E4E-B95563165A68}"/>
    <dgm:cxn modelId="{B4EF6279-8F6F-264E-8390-A98321F6752A}" type="presOf" srcId="{B970C75A-A923-4120-8372-792817D1702D}" destId="{AC4B2A96-CBE9-E749-B0C6-A9615C43B6B2}" srcOrd="0" destOrd="0" presId="urn:microsoft.com/office/officeart/2008/layout/LinedList"/>
    <dgm:cxn modelId="{0CA54E80-E1F5-1C4A-8754-B84BE7D67F4C}" type="presOf" srcId="{4959C341-B5D0-47CD-AC6E-BE6F459ECC41}" destId="{9514FFC1-B31F-5448-95D5-B43F1D26E5F0}" srcOrd="0" destOrd="0" presId="urn:microsoft.com/office/officeart/2008/layout/LinedList"/>
    <dgm:cxn modelId="{E20B4A8B-553A-2A4B-9F57-996FD4A5032D}" type="presOf" srcId="{177C8D93-FFB9-4F05-8FBB-5FAC0F152095}" destId="{7AAEC826-B907-EF45-8437-074D781D1C62}" srcOrd="0" destOrd="0" presId="urn:microsoft.com/office/officeart/2008/layout/LinedList"/>
    <dgm:cxn modelId="{2B435D93-A7B0-4892-BC67-B47CB634C6E8}" srcId="{A6EFF573-E12E-41D8-BF2A-EB50125094E8}" destId="{4959C341-B5D0-47CD-AC6E-BE6F459ECC41}" srcOrd="1" destOrd="0" parTransId="{7B4BE28B-7D58-4941-BB8D-15AD9A3BAC96}" sibTransId="{8C0678C3-23CA-491B-B758-17046652F5F2}"/>
    <dgm:cxn modelId="{17AA76B3-EAD5-4141-9CBE-5A0F17CF9F13}" srcId="{A6EFF573-E12E-41D8-BF2A-EB50125094E8}" destId="{B970C75A-A923-4120-8372-792817D1702D}" srcOrd="2" destOrd="0" parTransId="{1210D5DF-F57E-4AEE-8828-8B82ADB63F25}" sibTransId="{7BEDC2C6-ABB5-49D3-B858-4586BDD32EFD}"/>
    <dgm:cxn modelId="{D1EE4DC3-B880-4A61-8CCF-67A9E72F026A}" srcId="{A6EFF573-E12E-41D8-BF2A-EB50125094E8}" destId="{177C8D93-FFB9-4F05-8FBB-5FAC0F152095}" srcOrd="3" destOrd="0" parTransId="{8A2B7A29-C0FB-4628-A07E-27C9833FD099}" sibTransId="{4CFDE3A3-3E52-410A-BFED-F327E8BF8C57}"/>
    <dgm:cxn modelId="{0C02CCF7-BAA6-D94A-8915-C9809882BABB}" type="presOf" srcId="{50EBD4CD-ABE0-47DC-A4AD-A6BB863F3141}" destId="{F37C4381-898E-D343-A7F7-218BE1A6E753}" srcOrd="0" destOrd="0" presId="urn:microsoft.com/office/officeart/2008/layout/LinedList"/>
    <dgm:cxn modelId="{1EFDFAF9-B9CB-3D41-B9A2-037361F606B0}" type="presOf" srcId="{A6EFF573-E12E-41D8-BF2A-EB50125094E8}" destId="{B5AD6A83-DD13-4C46-9E63-9AE164B057A6}" srcOrd="0" destOrd="0" presId="urn:microsoft.com/office/officeart/2008/layout/LinedList"/>
    <dgm:cxn modelId="{A031E6C4-09C2-1042-829A-2827043B1C76}" type="presParOf" srcId="{B5AD6A83-DD13-4C46-9E63-9AE164B057A6}" destId="{7887673E-19C6-1049-994A-C95B2358A663}" srcOrd="0" destOrd="0" presId="urn:microsoft.com/office/officeart/2008/layout/LinedList"/>
    <dgm:cxn modelId="{B1449609-69A5-AB40-9F8C-BE67596502B6}" type="presParOf" srcId="{B5AD6A83-DD13-4C46-9E63-9AE164B057A6}" destId="{C199941F-1018-8B43-9A47-7EC8D066D1F4}" srcOrd="1" destOrd="0" presId="urn:microsoft.com/office/officeart/2008/layout/LinedList"/>
    <dgm:cxn modelId="{EDC986A1-88FC-7D47-A23D-01FCFD0E5FCB}" type="presParOf" srcId="{C199941F-1018-8B43-9A47-7EC8D066D1F4}" destId="{F37C4381-898E-D343-A7F7-218BE1A6E753}" srcOrd="0" destOrd="0" presId="urn:microsoft.com/office/officeart/2008/layout/LinedList"/>
    <dgm:cxn modelId="{41992B5C-EB59-0A4F-8C6F-8AB601CC2A02}" type="presParOf" srcId="{C199941F-1018-8B43-9A47-7EC8D066D1F4}" destId="{2B1B0529-EDE3-2E4D-8972-6CA62A7FD2C2}" srcOrd="1" destOrd="0" presId="urn:microsoft.com/office/officeart/2008/layout/LinedList"/>
    <dgm:cxn modelId="{364BA8E1-B2E7-D646-BE6C-8C9CDCD36982}" type="presParOf" srcId="{B5AD6A83-DD13-4C46-9E63-9AE164B057A6}" destId="{95CE1240-A7E6-E64F-8064-3E1F7AFC8447}" srcOrd="2" destOrd="0" presId="urn:microsoft.com/office/officeart/2008/layout/LinedList"/>
    <dgm:cxn modelId="{9B0DF011-D73E-3B45-9BB2-D9EAA652006D}" type="presParOf" srcId="{B5AD6A83-DD13-4C46-9E63-9AE164B057A6}" destId="{D4D38CB0-A135-0E44-BD2B-96AEECC59CD7}" srcOrd="3" destOrd="0" presId="urn:microsoft.com/office/officeart/2008/layout/LinedList"/>
    <dgm:cxn modelId="{1DAD2629-522C-F448-8437-B4CC678DF78C}" type="presParOf" srcId="{D4D38CB0-A135-0E44-BD2B-96AEECC59CD7}" destId="{9514FFC1-B31F-5448-95D5-B43F1D26E5F0}" srcOrd="0" destOrd="0" presId="urn:microsoft.com/office/officeart/2008/layout/LinedList"/>
    <dgm:cxn modelId="{BB129AE2-B7D9-9844-80B4-092BAAE825CD}" type="presParOf" srcId="{D4D38CB0-A135-0E44-BD2B-96AEECC59CD7}" destId="{C2C23010-9C2C-C643-8BB3-97B19F0A6170}" srcOrd="1" destOrd="0" presId="urn:microsoft.com/office/officeart/2008/layout/LinedList"/>
    <dgm:cxn modelId="{6C06AD4F-5EB1-6344-8734-1377017F5106}" type="presParOf" srcId="{B5AD6A83-DD13-4C46-9E63-9AE164B057A6}" destId="{849AF7B3-0D86-5A4D-A263-E7D95B8C6D08}" srcOrd="4" destOrd="0" presId="urn:microsoft.com/office/officeart/2008/layout/LinedList"/>
    <dgm:cxn modelId="{AA14003F-CEC7-384D-AB58-0C5261687753}" type="presParOf" srcId="{B5AD6A83-DD13-4C46-9E63-9AE164B057A6}" destId="{AF10306E-7BF6-F648-8C52-50C49E87A983}" srcOrd="5" destOrd="0" presId="urn:microsoft.com/office/officeart/2008/layout/LinedList"/>
    <dgm:cxn modelId="{80ED2D68-C3DB-D447-8572-B55BF8AF3289}" type="presParOf" srcId="{AF10306E-7BF6-F648-8C52-50C49E87A983}" destId="{AC4B2A96-CBE9-E749-B0C6-A9615C43B6B2}" srcOrd="0" destOrd="0" presId="urn:microsoft.com/office/officeart/2008/layout/LinedList"/>
    <dgm:cxn modelId="{576B070D-3A8E-3C4F-9921-30B16923E5CD}" type="presParOf" srcId="{AF10306E-7BF6-F648-8C52-50C49E87A983}" destId="{12670C18-9732-9F42-82F2-B4118099C07D}" srcOrd="1" destOrd="0" presId="urn:microsoft.com/office/officeart/2008/layout/LinedList"/>
    <dgm:cxn modelId="{70FBE8EA-D97B-C44C-8752-7C986618F32E}" type="presParOf" srcId="{B5AD6A83-DD13-4C46-9E63-9AE164B057A6}" destId="{CA286696-D68F-D047-9687-92C361E95D3D}" srcOrd="6" destOrd="0" presId="urn:microsoft.com/office/officeart/2008/layout/LinedList"/>
    <dgm:cxn modelId="{B9FB69CC-C6A7-7447-9CB9-06BF9B17BE62}" type="presParOf" srcId="{B5AD6A83-DD13-4C46-9E63-9AE164B057A6}" destId="{28095CBA-9A24-9341-95CE-35309DA0DAB4}" srcOrd="7" destOrd="0" presId="urn:microsoft.com/office/officeart/2008/layout/LinedList"/>
    <dgm:cxn modelId="{704CABC6-47A4-1A4D-AC96-9FB1B3F896A1}" type="presParOf" srcId="{28095CBA-9A24-9341-95CE-35309DA0DAB4}" destId="{7AAEC826-B907-EF45-8437-074D781D1C62}" srcOrd="0" destOrd="0" presId="urn:microsoft.com/office/officeart/2008/layout/LinedList"/>
    <dgm:cxn modelId="{7C2512EE-19B4-2544-88A6-873FDDFCDC34}" type="presParOf" srcId="{28095CBA-9A24-9341-95CE-35309DA0DAB4}" destId="{E821664C-5F61-BB4B-95DC-DE5B883968C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8AF8E4-0D6C-46D8-ACA0-904EFD530541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0366DB-8608-46AD-A1CD-FC2A25345D4A}">
      <dgm:prSet/>
      <dgm:spPr/>
      <dgm:t>
        <a:bodyPr/>
        <a:lstStyle/>
        <a:p>
          <a:r>
            <a:rPr lang="en-US" dirty="0"/>
            <a:t>Analytical Frameworks for Assessment of the Role of Law</a:t>
          </a:r>
        </a:p>
      </dgm:t>
    </dgm:pt>
    <dgm:pt modelId="{76432935-9F3D-44A8-A227-AF89D5620C33}" type="parTrans" cxnId="{FC1AB525-E4C2-4C73-B6D3-48367069709B}">
      <dgm:prSet/>
      <dgm:spPr/>
      <dgm:t>
        <a:bodyPr/>
        <a:lstStyle/>
        <a:p>
          <a:endParaRPr lang="en-US"/>
        </a:p>
      </dgm:t>
    </dgm:pt>
    <dgm:pt modelId="{29249AFD-FC6B-47A9-B499-D848FE1BC0A4}" type="sibTrans" cxnId="{FC1AB525-E4C2-4C73-B6D3-48367069709B}">
      <dgm:prSet/>
      <dgm:spPr/>
      <dgm:t>
        <a:bodyPr/>
        <a:lstStyle/>
        <a:p>
          <a:endParaRPr lang="en-US"/>
        </a:p>
      </dgm:t>
    </dgm:pt>
    <dgm:pt modelId="{3FCCFCCB-9D00-467B-A728-1ACA70D887F4}">
      <dgm:prSet/>
      <dgm:spPr/>
      <dgm:t>
        <a:bodyPr/>
        <a:lstStyle/>
        <a:p>
          <a:r>
            <a:rPr lang="en-US"/>
            <a:t>Norm-generating processes</a:t>
          </a:r>
        </a:p>
      </dgm:t>
    </dgm:pt>
    <dgm:pt modelId="{CA572746-07FD-49CB-9259-766FCF2ADF7B}" type="parTrans" cxnId="{6602275F-A6BE-43DD-9FE7-C645C8B8ECCB}">
      <dgm:prSet/>
      <dgm:spPr/>
      <dgm:t>
        <a:bodyPr/>
        <a:lstStyle/>
        <a:p>
          <a:endParaRPr lang="en-US"/>
        </a:p>
      </dgm:t>
    </dgm:pt>
    <dgm:pt modelId="{B8390BB0-326F-4D03-99E3-2EBE85E1A716}" type="sibTrans" cxnId="{6602275F-A6BE-43DD-9FE7-C645C8B8ECCB}">
      <dgm:prSet/>
      <dgm:spPr/>
      <dgm:t>
        <a:bodyPr/>
        <a:lstStyle/>
        <a:p>
          <a:endParaRPr lang="en-US"/>
        </a:p>
      </dgm:t>
    </dgm:pt>
    <dgm:pt modelId="{20E6941E-8725-4A29-82F7-B16845CF56E8}">
      <dgm:prSet/>
      <dgm:spPr/>
      <dgm:t>
        <a:bodyPr/>
        <a:lstStyle/>
        <a:p>
          <a:r>
            <a:rPr lang="en-US"/>
            <a:t>Basin Water-related agreements</a:t>
          </a:r>
        </a:p>
      </dgm:t>
    </dgm:pt>
    <dgm:pt modelId="{8FB769C4-3676-495D-9502-7DFFFE3C858E}" type="parTrans" cxnId="{B464BCE4-CD95-4F5D-86C5-677F5E648F2E}">
      <dgm:prSet/>
      <dgm:spPr/>
      <dgm:t>
        <a:bodyPr/>
        <a:lstStyle/>
        <a:p>
          <a:endParaRPr lang="en-US"/>
        </a:p>
      </dgm:t>
    </dgm:pt>
    <dgm:pt modelId="{27F56C7E-CCE0-468F-BAEC-813623D0800E}" type="sibTrans" cxnId="{B464BCE4-CD95-4F5D-86C5-677F5E648F2E}">
      <dgm:prSet/>
      <dgm:spPr/>
      <dgm:t>
        <a:bodyPr/>
        <a:lstStyle/>
        <a:p>
          <a:endParaRPr lang="en-US"/>
        </a:p>
      </dgm:t>
    </dgm:pt>
    <dgm:pt modelId="{815238B1-A50A-4B95-AACA-EB979A5B112E}">
      <dgm:prSet/>
      <dgm:spPr/>
      <dgm:t>
        <a:bodyPr/>
        <a:lstStyle/>
        <a:p>
          <a:r>
            <a:rPr lang="en-US"/>
            <a:t>International water law</a:t>
          </a:r>
        </a:p>
      </dgm:t>
    </dgm:pt>
    <dgm:pt modelId="{AD6E249F-7C3F-4874-A94D-4558A81E3CC5}" type="parTrans" cxnId="{CA08D418-AEDB-41FB-9CE6-7F22D5E40E25}">
      <dgm:prSet/>
      <dgm:spPr/>
      <dgm:t>
        <a:bodyPr/>
        <a:lstStyle/>
        <a:p>
          <a:endParaRPr lang="en-US"/>
        </a:p>
      </dgm:t>
    </dgm:pt>
    <dgm:pt modelId="{BB9E01CD-DE12-4FA0-B69F-3DFAA5762CAC}" type="sibTrans" cxnId="{CA08D418-AEDB-41FB-9CE6-7F22D5E40E25}">
      <dgm:prSet/>
      <dgm:spPr/>
      <dgm:t>
        <a:bodyPr/>
        <a:lstStyle/>
        <a:p>
          <a:endParaRPr lang="en-US"/>
        </a:p>
      </dgm:t>
    </dgm:pt>
    <dgm:pt modelId="{7FB027E5-18D2-934F-8E33-3FF1F8AB758B}" type="pres">
      <dgm:prSet presAssocID="{588AF8E4-0D6C-46D8-ACA0-904EFD53054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ADEDB44-BAA8-B145-B877-A48FF6EABC06}" type="pres">
      <dgm:prSet presAssocID="{3E0366DB-8608-46AD-A1CD-FC2A25345D4A}" presName="hierRoot1" presStyleCnt="0"/>
      <dgm:spPr/>
    </dgm:pt>
    <dgm:pt modelId="{859D8A83-FC3A-9D44-A803-0ECEFF23BBDD}" type="pres">
      <dgm:prSet presAssocID="{3E0366DB-8608-46AD-A1CD-FC2A25345D4A}" presName="composite" presStyleCnt="0"/>
      <dgm:spPr/>
    </dgm:pt>
    <dgm:pt modelId="{0FDA5AAC-6E57-D345-AAE4-A723E9DF7EA6}" type="pres">
      <dgm:prSet presAssocID="{3E0366DB-8608-46AD-A1CD-FC2A25345D4A}" presName="background" presStyleLbl="node0" presStyleIdx="0" presStyleCnt="1"/>
      <dgm:spPr/>
    </dgm:pt>
    <dgm:pt modelId="{800B84F9-E403-7845-ABCD-BA6473395385}" type="pres">
      <dgm:prSet presAssocID="{3E0366DB-8608-46AD-A1CD-FC2A25345D4A}" presName="text" presStyleLbl="fgAcc0" presStyleIdx="0" presStyleCnt="1">
        <dgm:presLayoutVars>
          <dgm:chPref val="3"/>
        </dgm:presLayoutVars>
      </dgm:prSet>
      <dgm:spPr/>
    </dgm:pt>
    <dgm:pt modelId="{DF910446-4D89-8245-91EE-001EFC30904F}" type="pres">
      <dgm:prSet presAssocID="{3E0366DB-8608-46AD-A1CD-FC2A25345D4A}" presName="hierChild2" presStyleCnt="0"/>
      <dgm:spPr/>
    </dgm:pt>
    <dgm:pt modelId="{C8D9E333-E5A2-A24E-A6EF-C2FD19FEA9EA}" type="pres">
      <dgm:prSet presAssocID="{CA572746-07FD-49CB-9259-766FCF2ADF7B}" presName="Name10" presStyleLbl="parChTrans1D2" presStyleIdx="0" presStyleCnt="3"/>
      <dgm:spPr/>
    </dgm:pt>
    <dgm:pt modelId="{75EF2583-6482-7C4B-8639-98A697E921D5}" type="pres">
      <dgm:prSet presAssocID="{3FCCFCCB-9D00-467B-A728-1ACA70D887F4}" presName="hierRoot2" presStyleCnt="0"/>
      <dgm:spPr/>
    </dgm:pt>
    <dgm:pt modelId="{8382DDE0-940F-4F44-9D90-E82564CB2B69}" type="pres">
      <dgm:prSet presAssocID="{3FCCFCCB-9D00-467B-A728-1ACA70D887F4}" presName="composite2" presStyleCnt="0"/>
      <dgm:spPr/>
    </dgm:pt>
    <dgm:pt modelId="{F3EBA718-1985-3B4A-8B0F-7170A92AB0F0}" type="pres">
      <dgm:prSet presAssocID="{3FCCFCCB-9D00-467B-A728-1ACA70D887F4}" presName="background2" presStyleLbl="node2" presStyleIdx="0" presStyleCnt="3"/>
      <dgm:spPr/>
    </dgm:pt>
    <dgm:pt modelId="{731AE50E-CD2E-824A-86E4-73880E050318}" type="pres">
      <dgm:prSet presAssocID="{3FCCFCCB-9D00-467B-A728-1ACA70D887F4}" presName="text2" presStyleLbl="fgAcc2" presStyleIdx="0" presStyleCnt="3">
        <dgm:presLayoutVars>
          <dgm:chPref val="3"/>
        </dgm:presLayoutVars>
      </dgm:prSet>
      <dgm:spPr/>
    </dgm:pt>
    <dgm:pt modelId="{B80AD6EE-1E62-FC47-91E5-C6622AC0E61C}" type="pres">
      <dgm:prSet presAssocID="{3FCCFCCB-9D00-467B-A728-1ACA70D887F4}" presName="hierChild3" presStyleCnt="0"/>
      <dgm:spPr/>
    </dgm:pt>
    <dgm:pt modelId="{4CF164B0-0973-8246-BED6-FDFFC4A11E50}" type="pres">
      <dgm:prSet presAssocID="{8FB769C4-3676-495D-9502-7DFFFE3C858E}" presName="Name10" presStyleLbl="parChTrans1D2" presStyleIdx="1" presStyleCnt="3"/>
      <dgm:spPr/>
    </dgm:pt>
    <dgm:pt modelId="{5629F695-021F-7145-9E54-8759217BD5C2}" type="pres">
      <dgm:prSet presAssocID="{20E6941E-8725-4A29-82F7-B16845CF56E8}" presName="hierRoot2" presStyleCnt="0"/>
      <dgm:spPr/>
    </dgm:pt>
    <dgm:pt modelId="{109FF2DF-4306-DB49-B8FD-03A073B97C5A}" type="pres">
      <dgm:prSet presAssocID="{20E6941E-8725-4A29-82F7-B16845CF56E8}" presName="composite2" presStyleCnt="0"/>
      <dgm:spPr/>
    </dgm:pt>
    <dgm:pt modelId="{A9E815FA-9EBB-0B49-9903-BB64CAA5E1F1}" type="pres">
      <dgm:prSet presAssocID="{20E6941E-8725-4A29-82F7-B16845CF56E8}" presName="background2" presStyleLbl="node2" presStyleIdx="1" presStyleCnt="3"/>
      <dgm:spPr/>
    </dgm:pt>
    <dgm:pt modelId="{EF14D262-84E9-7242-864C-057039637C6E}" type="pres">
      <dgm:prSet presAssocID="{20E6941E-8725-4A29-82F7-B16845CF56E8}" presName="text2" presStyleLbl="fgAcc2" presStyleIdx="1" presStyleCnt="3">
        <dgm:presLayoutVars>
          <dgm:chPref val="3"/>
        </dgm:presLayoutVars>
      </dgm:prSet>
      <dgm:spPr/>
    </dgm:pt>
    <dgm:pt modelId="{5A541E1A-4C52-F542-A089-8E743D9F0151}" type="pres">
      <dgm:prSet presAssocID="{20E6941E-8725-4A29-82F7-B16845CF56E8}" presName="hierChild3" presStyleCnt="0"/>
      <dgm:spPr/>
    </dgm:pt>
    <dgm:pt modelId="{7EB68260-E457-9341-9602-3606434987A6}" type="pres">
      <dgm:prSet presAssocID="{AD6E249F-7C3F-4874-A94D-4558A81E3CC5}" presName="Name10" presStyleLbl="parChTrans1D2" presStyleIdx="2" presStyleCnt="3"/>
      <dgm:spPr/>
    </dgm:pt>
    <dgm:pt modelId="{ABDEEF60-9629-2448-AB74-329484513A99}" type="pres">
      <dgm:prSet presAssocID="{815238B1-A50A-4B95-AACA-EB979A5B112E}" presName="hierRoot2" presStyleCnt="0"/>
      <dgm:spPr/>
    </dgm:pt>
    <dgm:pt modelId="{083BF9D7-4170-834D-9980-4F7EE31EB80A}" type="pres">
      <dgm:prSet presAssocID="{815238B1-A50A-4B95-AACA-EB979A5B112E}" presName="composite2" presStyleCnt="0"/>
      <dgm:spPr/>
    </dgm:pt>
    <dgm:pt modelId="{4AABC984-7348-8344-B949-933FC3CF4F52}" type="pres">
      <dgm:prSet presAssocID="{815238B1-A50A-4B95-AACA-EB979A5B112E}" presName="background2" presStyleLbl="node2" presStyleIdx="2" presStyleCnt="3"/>
      <dgm:spPr/>
    </dgm:pt>
    <dgm:pt modelId="{D9D58264-B306-084A-A19C-6E613B06B9F2}" type="pres">
      <dgm:prSet presAssocID="{815238B1-A50A-4B95-AACA-EB979A5B112E}" presName="text2" presStyleLbl="fgAcc2" presStyleIdx="2" presStyleCnt="3">
        <dgm:presLayoutVars>
          <dgm:chPref val="3"/>
        </dgm:presLayoutVars>
      </dgm:prSet>
      <dgm:spPr/>
    </dgm:pt>
    <dgm:pt modelId="{504E0EB7-4563-1E48-9BD7-14D199D8AA50}" type="pres">
      <dgm:prSet presAssocID="{815238B1-A50A-4B95-AACA-EB979A5B112E}" presName="hierChild3" presStyleCnt="0"/>
      <dgm:spPr/>
    </dgm:pt>
  </dgm:ptLst>
  <dgm:cxnLst>
    <dgm:cxn modelId="{5DB9AE06-F3C0-3045-8269-9EDCF9949612}" type="presOf" srcId="{588AF8E4-0D6C-46D8-ACA0-904EFD530541}" destId="{7FB027E5-18D2-934F-8E33-3FF1F8AB758B}" srcOrd="0" destOrd="0" presId="urn:microsoft.com/office/officeart/2005/8/layout/hierarchy1"/>
    <dgm:cxn modelId="{CA08D418-AEDB-41FB-9CE6-7F22D5E40E25}" srcId="{3E0366DB-8608-46AD-A1CD-FC2A25345D4A}" destId="{815238B1-A50A-4B95-AACA-EB979A5B112E}" srcOrd="2" destOrd="0" parTransId="{AD6E249F-7C3F-4874-A94D-4558A81E3CC5}" sibTransId="{BB9E01CD-DE12-4FA0-B69F-3DFAA5762CAC}"/>
    <dgm:cxn modelId="{D0122521-ACA7-7142-BE56-E54F1656A2B7}" type="presOf" srcId="{3E0366DB-8608-46AD-A1CD-FC2A25345D4A}" destId="{800B84F9-E403-7845-ABCD-BA6473395385}" srcOrd="0" destOrd="0" presId="urn:microsoft.com/office/officeart/2005/8/layout/hierarchy1"/>
    <dgm:cxn modelId="{FC1AB525-E4C2-4C73-B6D3-48367069709B}" srcId="{588AF8E4-0D6C-46D8-ACA0-904EFD530541}" destId="{3E0366DB-8608-46AD-A1CD-FC2A25345D4A}" srcOrd="0" destOrd="0" parTransId="{76432935-9F3D-44A8-A227-AF89D5620C33}" sibTransId="{29249AFD-FC6B-47A9-B499-D848FE1BC0A4}"/>
    <dgm:cxn modelId="{2DAF7C3B-4E6F-D940-A25A-1B7F38E49879}" type="presOf" srcId="{815238B1-A50A-4B95-AACA-EB979A5B112E}" destId="{D9D58264-B306-084A-A19C-6E613B06B9F2}" srcOrd="0" destOrd="0" presId="urn:microsoft.com/office/officeart/2005/8/layout/hierarchy1"/>
    <dgm:cxn modelId="{A0AD1B5F-C234-DE47-9102-F721EF1BAC00}" type="presOf" srcId="{20E6941E-8725-4A29-82F7-B16845CF56E8}" destId="{EF14D262-84E9-7242-864C-057039637C6E}" srcOrd="0" destOrd="0" presId="urn:microsoft.com/office/officeart/2005/8/layout/hierarchy1"/>
    <dgm:cxn modelId="{6602275F-A6BE-43DD-9FE7-C645C8B8ECCB}" srcId="{3E0366DB-8608-46AD-A1CD-FC2A25345D4A}" destId="{3FCCFCCB-9D00-467B-A728-1ACA70D887F4}" srcOrd="0" destOrd="0" parTransId="{CA572746-07FD-49CB-9259-766FCF2ADF7B}" sibTransId="{B8390BB0-326F-4D03-99E3-2EBE85E1A716}"/>
    <dgm:cxn modelId="{16880461-3F7B-FC40-A123-B44A3C9330B4}" type="presOf" srcId="{3FCCFCCB-9D00-467B-A728-1ACA70D887F4}" destId="{731AE50E-CD2E-824A-86E4-73880E050318}" srcOrd="0" destOrd="0" presId="urn:microsoft.com/office/officeart/2005/8/layout/hierarchy1"/>
    <dgm:cxn modelId="{0D678D8B-5DED-C04F-9BC0-2D8E5650CB1B}" type="presOf" srcId="{CA572746-07FD-49CB-9259-766FCF2ADF7B}" destId="{C8D9E333-E5A2-A24E-A6EF-C2FD19FEA9EA}" srcOrd="0" destOrd="0" presId="urn:microsoft.com/office/officeart/2005/8/layout/hierarchy1"/>
    <dgm:cxn modelId="{95A98C9C-EA24-C84A-A528-1E6ECA7415D5}" type="presOf" srcId="{8FB769C4-3676-495D-9502-7DFFFE3C858E}" destId="{4CF164B0-0973-8246-BED6-FDFFC4A11E50}" srcOrd="0" destOrd="0" presId="urn:microsoft.com/office/officeart/2005/8/layout/hierarchy1"/>
    <dgm:cxn modelId="{731AABB9-1792-EB4B-A0E2-B596D43BF96A}" type="presOf" srcId="{AD6E249F-7C3F-4874-A94D-4558A81E3CC5}" destId="{7EB68260-E457-9341-9602-3606434987A6}" srcOrd="0" destOrd="0" presId="urn:microsoft.com/office/officeart/2005/8/layout/hierarchy1"/>
    <dgm:cxn modelId="{B464BCE4-CD95-4F5D-86C5-677F5E648F2E}" srcId="{3E0366DB-8608-46AD-A1CD-FC2A25345D4A}" destId="{20E6941E-8725-4A29-82F7-B16845CF56E8}" srcOrd="1" destOrd="0" parTransId="{8FB769C4-3676-495D-9502-7DFFFE3C858E}" sibTransId="{27F56C7E-CCE0-468F-BAEC-813623D0800E}"/>
    <dgm:cxn modelId="{CAE9065B-AA08-9146-B874-55F9FF5210CC}" type="presParOf" srcId="{7FB027E5-18D2-934F-8E33-3FF1F8AB758B}" destId="{9ADEDB44-BAA8-B145-B877-A48FF6EABC06}" srcOrd="0" destOrd="0" presId="urn:microsoft.com/office/officeart/2005/8/layout/hierarchy1"/>
    <dgm:cxn modelId="{25E5D507-1AA0-DD4A-ABF3-BEB3494B42DE}" type="presParOf" srcId="{9ADEDB44-BAA8-B145-B877-A48FF6EABC06}" destId="{859D8A83-FC3A-9D44-A803-0ECEFF23BBDD}" srcOrd="0" destOrd="0" presId="urn:microsoft.com/office/officeart/2005/8/layout/hierarchy1"/>
    <dgm:cxn modelId="{C8DC4370-108A-AC49-9A2C-8545DB984BCE}" type="presParOf" srcId="{859D8A83-FC3A-9D44-A803-0ECEFF23BBDD}" destId="{0FDA5AAC-6E57-D345-AAE4-A723E9DF7EA6}" srcOrd="0" destOrd="0" presId="urn:microsoft.com/office/officeart/2005/8/layout/hierarchy1"/>
    <dgm:cxn modelId="{66BD693B-0272-A046-B875-7E4768A213B9}" type="presParOf" srcId="{859D8A83-FC3A-9D44-A803-0ECEFF23BBDD}" destId="{800B84F9-E403-7845-ABCD-BA6473395385}" srcOrd="1" destOrd="0" presId="urn:microsoft.com/office/officeart/2005/8/layout/hierarchy1"/>
    <dgm:cxn modelId="{A0844EF0-0D4A-6E4F-BF37-B7B86B35E9AB}" type="presParOf" srcId="{9ADEDB44-BAA8-B145-B877-A48FF6EABC06}" destId="{DF910446-4D89-8245-91EE-001EFC30904F}" srcOrd="1" destOrd="0" presId="urn:microsoft.com/office/officeart/2005/8/layout/hierarchy1"/>
    <dgm:cxn modelId="{75E56327-5105-5244-A177-FC79F787261A}" type="presParOf" srcId="{DF910446-4D89-8245-91EE-001EFC30904F}" destId="{C8D9E333-E5A2-A24E-A6EF-C2FD19FEA9EA}" srcOrd="0" destOrd="0" presId="urn:microsoft.com/office/officeart/2005/8/layout/hierarchy1"/>
    <dgm:cxn modelId="{079FCB11-52C1-DC49-ACC4-DAC4BB8551C8}" type="presParOf" srcId="{DF910446-4D89-8245-91EE-001EFC30904F}" destId="{75EF2583-6482-7C4B-8639-98A697E921D5}" srcOrd="1" destOrd="0" presId="urn:microsoft.com/office/officeart/2005/8/layout/hierarchy1"/>
    <dgm:cxn modelId="{1EA6BBE9-1869-8B45-A3B3-9CD2AD97BA8F}" type="presParOf" srcId="{75EF2583-6482-7C4B-8639-98A697E921D5}" destId="{8382DDE0-940F-4F44-9D90-E82564CB2B69}" srcOrd="0" destOrd="0" presId="urn:microsoft.com/office/officeart/2005/8/layout/hierarchy1"/>
    <dgm:cxn modelId="{B7039006-C385-BB45-97DF-F6EAE1A50F45}" type="presParOf" srcId="{8382DDE0-940F-4F44-9D90-E82564CB2B69}" destId="{F3EBA718-1985-3B4A-8B0F-7170A92AB0F0}" srcOrd="0" destOrd="0" presId="urn:microsoft.com/office/officeart/2005/8/layout/hierarchy1"/>
    <dgm:cxn modelId="{62415B56-95EB-944C-A922-76547A946C66}" type="presParOf" srcId="{8382DDE0-940F-4F44-9D90-E82564CB2B69}" destId="{731AE50E-CD2E-824A-86E4-73880E050318}" srcOrd="1" destOrd="0" presId="urn:microsoft.com/office/officeart/2005/8/layout/hierarchy1"/>
    <dgm:cxn modelId="{33F89BEF-808F-CB47-B55A-E119F6D756BE}" type="presParOf" srcId="{75EF2583-6482-7C4B-8639-98A697E921D5}" destId="{B80AD6EE-1E62-FC47-91E5-C6622AC0E61C}" srcOrd="1" destOrd="0" presId="urn:microsoft.com/office/officeart/2005/8/layout/hierarchy1"/>
    <dgm:cxn modelId="{20796E27-B7E2-0E4D-91FB-F9587E7B5E1D}" type="presParOf" srcId="{DF910446-4D89-8245-91EE-001EFC30904F}" destId="{4CF164B0-0973-8246-BED6-FDFFC4A11E50}" srcOrd="2" destOrd="0" presId="urn:microsoft.com/office/officeart/2005/8/layout/hierarchy1"/>
    <dgm:cxn modelId="{92FB4AED-F467-A548-9DD2-8D66DFC9D196}" type="presParOf" srcId="{DF910446-4D89-8245-91EE-001EFC30904F}" destId="{5629F695-021F-7145-9E54-8759217BD5C2}" srcOrd="3" destOrd="0" presId="urn:microsoft.com/office/officeart/2005/8/layout/hierarchy1"/>
    <dgm:cxn modelId="{7B728115-D81B-6B42-9406-A79D51C8E03E}" type="presParOf" srcId="{5629F695-021F-7145-9E54-8759217BD5C2}" destId="{109FF2DF-4306-DB49-B8FD-03A073B97C5A}" srcOrd="0" destOrd="0" presId="urn:microsoft.com/office/officeart/2005/8/layout/hierarchy1"/>
    <dgm:cxn modelId="{6364333F-886C-724B-9081-58CBAB123116}" type="presParOf" srcId="{109FF2DF-4306-DB49-B8FD-03A073B97C5A}" destId="{A9E815FA-9EBB-0B49-9903-BB64CAA5E1F1}" srcOrd="0" destOrd="0" presId="urn:microsoft.com/office/officeart/2005/8/layout/hierarchy1"/>
    <dgm:cxn modelId="{24F6197B-6FA3-3F47-9C51-7CF4EDF68854}" type="presParOf" srcId="{109FF2DF-4306-DB49-B8FD-03A073B97C5A}" destId="{EF14D262-84E9-7242-864C-057039637C6E}" srcOrd="1" destOrd="0" presId="urn:microsoft.com/office/officeart/2005/8/layout/hierarchy1"/>
    <dgm:cxn modelId="{FE053926-A089-6240-94DD-4DEBBE00A736}" type="presParOf" srcId="{5629F695-021F-7145-9E54-8759217BD5C2}" destId="{5A541E1A-4C52-F542-A089-8E743D9F0151}" srcOrd="1" destOrd="0" presId="urn:microsoft.com/office/officeart/2005/8/layout/hierarchy1"/>
    <dgm:cxn modelId="{421C3ED4-0882-414E-8F4C-F65A308F0EBB}" type="presParOf" srcId="{DF910446-4D89-8245-91EE-001EFC30904F}" destId="{7EB68260-E457-9341-9602-3606434987A6}" srcOrd="4" destOrd="0" presId="urn:microsoft.com/office/officeart/2005/8/layout/hierarchy1"/>
    <dgm:cxn modelId="{336E202D-3F26-0541-BE18-E62DF959CB7F}" type="presParOf" srcId="{DF910446-4D89-8245-91EE-001EFC30904F}" destId="{ABDEEF60-9629-2448-AB74-329484513A99}" srcOrd="5" destOrd="0" presId="urn:microsoft.com/office/officeart/2005/8/layout/hierarchy1"/>
    <dgm:cxn modelId="{DDC9AE6B-E9FD-8645-8405-4CA381762683}" type="presParOf" srcId="{ABDEEF60-9629-2448-AB74-329484513A99}" destId="{083BF9D7-4170-834D-9980-4F7EE31EB80A}" srcOrd="0" destOrd="0" presId="urn:microsoft.com/office/officeart/2005/8/layout/hierarchy1"/>
    <dgm:cxn modelId="{2CA4AF98-1038-0443-B778-5460D4B49FBE}" type="presParOf" srcId="{083BF9D7-4170-834D-9980-4F7EE31EB80A}" destId="{4AABC984-7348-8344-B949-933FC3CF4F52}" srcOrd="0" destOrd="0" presId="urn:microsoft.com/office/officeart/2005/8/layout/hierarchy1"/>
    <dgm:cxn modelId="{4D5B14F1-DB40-7B40-BC50-B414C74B58D2}" type="presParOf" srcId="{083BF9D7-4170-834D-9980-4F7EE31EB80A}" destId="{D9D58264-B306-084A-A19C-6E613B06B9F2}" srcOrd="1" destOrd="0" presId="urn:microsoft.com/office/officeart/2005/8/layout/hierarchy1"/>
    <dgm:cxn modelId="{37CB0B45-336F-F74B-B6DB-A30507840030}" type="presParOf" srcId="{ABDEEF60-9629-2448-AB74-329484513A99}" destId="{504E0EB7-4563-1E48-9BD7-14D199D8AA5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87673E-19C6-1049-994A-C95B2358A663}">
      <dsp:nvSpPr>
        <dsp:cNvPr id="0" name=""/>
        <dsp:cNvSpPr/>
      </dsp:nvSpPr>
      <dsp:spPr>
        <a:xfrm>
          <a:off x="0" y="0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7C4381-898E-D343-A7F7-218BE1A6E753}">
      <dsp:nvSpPr>
        <dsp:cNvPr id="0" name=""/>
        <dsp:cNvSpPr/>
      </dsp:nvSpPr>
      <dsp:spPr>
        <a:xfrm>
          <a:off x="0" y="0"/>
          <a:ext cx="6683374" cy="1151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General Introduction</a:t>
          </a:r>
        </a:p>
      </dsp:txBody>
      <dsp:txXfrm>
        <a:off x="0" y="0"/>
        <a:ext cx="6683374" cy="1151731"/>
      </dsp:txXfrm>
    </dsp:sp>
    <dsp:sp modelId="{95CE1240-A7E6-E64F-8064-3E1F7AFC8447}">
      <dsp:nvSpPr>
        <dsp:cNvPr id="0" name=""/>
        <dsp:cNvSpPr/>
      </dsp:nvSpPr>
      <dsp:spPr>
        <a:xfrm>
          <a:off x="0" y="1151731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-1458064"/>
                <a:satOff val="-2807"/>
                <a:lumOff val="196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1458064"/>
                <a:satOff val="-2807"/>
                <a:lumOff val="196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1458064"/>
                <a:satOff val="-2807"/>
                <a:lumOff val="196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-1458064"/>
              <a:satOff val="-2807"/>
              <a:lumOff val="196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14FFC1-B31F-5448-95D5-B43F1D26E5F0}">
      <dsp:nvSpPr>
        <dsp:cNvPr id="0" name=""/>
        <dsp:cNvSpPr/>
      </dsp:nvSpPr>
      <dsp:spPr>
        <a:xfrm>
          <a:off x="0" y="1151731"/>
          <a:ext cx="6683374" cy="1151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Research Question and Methods</a:t>
          </a:r>
        </a:p>
      </dsp:txBody>
      <dsp:txXfrm>
        <a:off x="0" y="1151731"/>
        <a:ext cx="6683374" cy="1151731"/>
      </dsp:txXfrm>
    </dsp:sp>
    <dsp:sp modelId="{849AF7B3-0D86-5A4D-A263-E7D95B8C6D08}">
      <dsp:nvSpPr>
        <dsp:cNvPr id="0" name=""/>
        <dsp:cNvSpPr/>
      </dsp:nvSpPr>
      <dsp:spPr>
        <a:xfrm>
          <a:off x="0" y="2303462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-2916128"/>
                <a:satOff val="-5613"/>
                <a:lumOff val="392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2916128"/>
                <a:satOff val="-5613"/>
                <a:lumOff val="392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2916128"/>
                <a:satOff val="-5613"/>
                <a:lumOff val="392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-2916128"/>
              <a:satOff val="-5613"/>
              <a:lumOff val="392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4B2A96-CBE9-E749-B0C6-A9615C43B6B2}">
      <dsp:nvSpPr>
        <dsp:cNvPr id="0" name=""/>
        <dsp:cNvSpPr/>
      </dsp:nvSpPr>
      <dsp:spPr>
        <a:xfrm>
          <a:off x="0" y="2303462"/>
          <a:ext cx="6683374" cy="1151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Case-study analysis</a:t>
          </a:r>
        </a:p>
      </dsp:txBody>
      <dsp:txXfrm>
        <a:off x="0" y="2303462"/>
        <a:ext cx="6683374" cy="1151731"/>
      </dsp:txXfrm>
    </dsp:sp>
    <dsp:sp modelId="{CA286696-D68F-D047-9687-92C361E95D3D}">
      <dsp:nvSpPr>
        <dsp:cNvPr id="0" name=""/>
        <dsp:cNvSpPr/>
      </dsp:nvSpPr>
      <dsp:spPr>
        <a:xfrm>
          <a:off x="0" y="3455193"/>
          <a:ext cx="6683374" cy="0"/>
        </a:xfrm>
        <a:prstGeom prst="line">
          <a:avLst/>
        </a:prstGeom>
        <a:gradFill rotWithShape="0">
          <a:gsLst>
            <a:gs pos="0">
              <a:schemeClr val="accent2">
                <a:hueOff val="-4374192"/>
                <a:satOff val="-8420"/>
                <a:lumOff val="588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2">
                <a:hueOff val="-4374192"/>
                <a:satOff val="-8420"/>
                <a:lumOff val="588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2">
                <a:hueOff val="-4374192"/>
                <a:satOff val="-8420"/>
                <a:lumOff val="588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 w="9525" cap="flat" cmpd="sng" algn="ctr">
          <a:solidFill>
            <a:schemeClr val="accent2">
              <a:hueOff val="-4374192"/>
              <a:satOff val="-8420"/>
              <a:lumOff val="58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AAEC826-B907-EF45-8437-074D781D1C62}">
      <dsp:nvSpPr>
        <dsp:cNvPr id="0" name=""/>
        <dsp:cNvSpPr/>
      </dsp:nvSpPr>
      <dsp:spPr>
        <a:xfrm>
          <a:off x="0" y="3455193"/>
          <a:ext cx="6683374" cy="1151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t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Conclusion</a:t>
          </a:r>
        </a:p>
      </dsp:txBody>
      <dsp:txXfrm>
        <a:off x="0" y="3455193"/>
        <a:ext cx="6683374" cy="1151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B68260-E457-9341-9602-3606434987A6}">
      <dsp:nvSpPr>
        <dsp:cNvPr id="0" name=""/>
        <dsp:cNvSpPr/>
      </dsp:nvSpPr>
      <dsp:spPr>
        <a:xfrm>
          <a:off x="5067799" y="1304953"/>
          <a:ext cx="2510495" cy="5973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7099"/>
              </a:lnTo>
              <a:lnTo>
                <a:pt x="2510495" y="407099"/>
              </a:lnTo>
              <a:lnTo>
                <a:pt x="2510495" y="59738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F164B0-0973-8246-BED6-FDFFC4A11E50}">
      <dsp:nvSpPr>
        <dsp:cNvPr id="0" name=""/>
        <dsp:cNvSpPr/>
      </dsp:nvSpPr>
      <dsp:spPr>
        <a:xfrm>
          <a:off x="5022079" y="1304953"/>
          <a:ext cx="91440" cy="59738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9738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D9E333-E5A2-A24E-A6EF-C2FD19FEA9EA}">
      <dsp:nvSpPr>
        <dsp:cNvPr id="0" name=""/>
        <dsp:cNvSpPr/>
      </dsp:nvSpPr>
      <dsp:spPr>
        <a:xfrm>
          <a:off x="2557304" y="1304953"/>
          <a:ext cx="2510495" cy="597383"/>
        </a:xfrm>
        <a:custGeom>
          <a:avLst/>
          <a:gdLst/>
          <a:ahLst/>
          <a:cxnLst/>
          <a:rect l="0" t="0" r="0" b="0"/>
          <a:pathLst>
            <a:path>
              <a:moveTo>
                <a:pt x="2510495" y="0"/>
              </a:moveTo>
              <a:lnTo>
                <a:pt x="2510495" y="407099"/>
              </a:lnTo>
              <a:lnTo>
                <a:pt x="0" y="407099"/>
              </a:lnTo>
              <a:lnTo>
                <a:pt x="0" y="597383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DA5AAC-6E57-D345-AAE4-A723E9DF7EA6}">
      <dsp:nvSpPr>
        <dsp:cNvPr id="0" name=""/>
        <dsp:cNvSpPr/>
      </dsp:nvSpPr>
      <dsp:spPr>
        <a:xfrm>
          <a:off x="4040778" y="637"/>
          <a:ext cx="2054041" cy="13043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0B84F9-E403-7845-ABCD-BA6473395385}">
      <dsp:nvSpPr>
        <dsp:cNvPr id="0" name=""/>
        <dsp:cNvSpPr/>
      </dsp:nvSpPr>
      <dsp:spPr>
        <a:xfrm>
          <a:off x="4269005" y="217453"/>
          <a:ext cx="2054041" cy="13043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Analytical Frameworks for Assessment of the Role of Law</a:t>
          </a:r>
        </a:p>
      </dsp:txBody>
      <dsp:txXfrm>
        <a:off x="4307207" y="255655"/>
        <a:ext cx="1977637" cy="1227912"/>
      </dsp:txXfrm>
    </dsp:sp>
    <dsp:sp modelId="{F3EBA718-1985-3B4A-8B0F-7170A92AB0F0}">
      <dsp:nvSpPr>
        <dsp:cNvPr id="0" name=""/>
        <dsp:cNvSpPr/>
      </dsp:nvSpPr>
      <dsp:spPr>
        <a:xfrm>
          <a:off x="1530283" y="1902337"/>
          <a:ext cx="2054041" cy="13043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1AE50E-CD2E-824A-86E4-73880E050318}">
      <dsp:nvSpPr>
        <dsp:cNvPr id="0" name=""/>
        <dsp:cNvSpPr/>
      </dsp:nvSpPr>
      <dsp:spPr>
        <a:xfrm>
          <a:off x="1758510" y="2119153"/>
          <a:ext cx="2054041" cy="13043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Norm-generating processes</a:t>
          </a:r>
        </a:p>
      </dsp:txBody>
      <dsp:txXfrm>
        <a:off x="1796712" y="2157355"/>
        <a:ext cx="1977637" cy="1227912"/>
      </dsp:txXfrm>
    </dsp:sp>
    <dsp:sp modelId="{A9E815FA-9EBB-0B49-9903-BB64CAA5E1F1}">
      <dsp:nvSpPr>
        <dsp:cNvPr id="0" name=""/>
        <dsp:cNvSpPr/>
      </dsp:nvSpPr>
      <dsp:spPr>
        <a:xfrm>
          <a:off x="4040778" y="1902337"/>
          <a:ext cx="2054041" cy="13043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14D262-84E9-7242-864C-057039637C6E}">
      <dsp:nvSpPr>
        <dsp:cNvPr id="0" name=""/>
        <dsp:cNvSpPr/>
      </dsp:nvSpPr>
      <dsp:spPr>
        <a:xfrm>
          <a:off x="4269005" y="2119153"/>
          <a:ext cx="2054041" cy="13043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Basin Water-related agreements</a:t>
          </a:r>
        </a:p>
      </dsp:txBody>
      <dsp:txXfrm>
        <a:off x="4307207" y="2157355"/>
        <a:ext cx="1977637" cy="1227912"/>
      </dsp:txXfrm>
    </dsp:sp>
    <dsp:sp modelId="{4AABC984-7348-8344-B949-933FC3CF4F52}">
      <dsp:nvSpPr>
        <dsp:cNvPr id="0" name=""/>
        <dsp:cNvSpPr/>
      </dsp:nvSpPr>
      <dsp:spPr>
        <a:xfrm>
          <a:off x="6551273" y="1902337"/>
          <a:ext cx="2054041" cy="13043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98000"/>
                <a:shade val="100000"/>
                <a:satMod val="100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D58264-B306-084A-A19C-6E613B06B9F2}">
      <dsp:nvSpPr>
        <dsp:cNvPr id="0" name=""/>
        <dsp:cNvSpPr/>
      </dsp:nvSpPr>
      <dsp:spPr>
        <a:xfrm>
          <a:off x="6779500" y="2119153"/>
          <a:ext cx="2054041" cy="130431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International water law</a:t>
          </a:r>
        </a:p>
      </dsp:txBody>
      <dsp:txXfrm>
        <a:off x="6817702" y="2157355"/>
        <a:ext cx="1977637" cy="1227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004A14-9F8D-604A-90D2-0CF296AA7153}" type="datetimeFigureOut">
              <a:rPr lang="en-US" smtClean="0"/>
              <a:t>8/18/20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BD0A5-0A13-604C-9346-633DC29895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01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3BD0A5-0A13-604C-9346-633DC29895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750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3BD0A5-0A13-604C-9346-633DC29895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26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3BD0A5-0A13-604C-9346-633DC29895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97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3BD0A5-0A13-604C-9346-633DC29895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326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404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766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32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0366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24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54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67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49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410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2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84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70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69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72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5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58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5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33D349F-445A-C046-8584-A4DCAE805B92}" type="datetimeFigureOut">
              <a:rPr lang="en-US" smtClean="0"/>
              <a:t>8/18/20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DA6F544-B94B-AA46-8B8B-D735653640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1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png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639D7-84B5-5940-BCFB-EC55BCBA5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314450"/>
            <a:ext cx="2844002" cy="3680244"/>
          </a:xfrm>
        </p:spPr>
        <p:txBody>
          <a:bodyPr>
            <a:normAutofit/>
          </a:bodyPr>
          <a:lstStyle/>
          <a:p>
            <a:pPr algn="l"/>
            <a:r>
              <a:rPr lang="en-US" sz="4400"/>
              <a:t>Outline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0861820-252E-4CBF-934A-79B07776A0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241828"/>
              </p:ext>
            </p:extLst>
          </p:nvPr>
        </p:nvGraphicFramePr>
        <p:xfrm>
          <a:off x="4594225" y="889000"/>
          <a:ext cx="6683375" cy="4606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812726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5F4C39-9F6C-C944-88CC-2DBE25F6F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en-US" sz="4400"/>
              <a:t>Case Study Analysis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0A3C9-81F0-9E4C-ADE1-A350F2AE4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r>
              <a:rPr lang="en-US" dirty="0"/>
              <a:t>Assessment of role of law 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International Water Law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12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4F95DE6-BC61-4DB8-97B8-E32959EA0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D9C176-456B-4F71-AB87-9D14B8B3D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6" t="75007" r="30510"/>
          <a:stretch/>
        </p:blipFill>
        <p:spPr>
          <a:xfrm>
            <a:off x="0" y="138157"/>
            <a:ext cx="1712063" cy="1045389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A599EF-DF40-B84D-8B1E-839841897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7859564" cy="1596177"/>
          </a:xfrm>
        </p:spPr>
        <p:txBody>
          <a:bodyPr>
            <a:normAutofit/>
          </a:bodyPr>
          <a:lstStyle/>
          <a:p>
            <a:r>
              <a:rPr lang="en-US" sz="4000" dirty="0"/>
              <a:t>conclusion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FF97C55-868F-4FDD-BD3C-D2F191796F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83" t="89413" r="18746"/>
          <a:stretch/>
        </p:blipFill>
        <p:spPr>
          <a:xfrm>
            <a:off x="8404564" y="0"/>
            <a:ext cx="2589690" cy="5915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9722FB9-EA01-42A6-96B2-185F5CC12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3" t="43915" r="1" b="10213"/>
          <a:stretch/>
        </p:blipFill>
        <p:spPr>
          <a:xfrm>
            <a:off x="10471066" y="183232"/>
            <a:ext cx="1720934" cy="168352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87D79-D943-C246-80FF-07B228CC3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501" y="2347113"/>
            <a:ext cx="7859565" cy="356226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en-US" sz="1500" dirty="0"/>
          </a:p>
          <a:p>
            <a:pPr marL="0" indent="0">
              <a:lnSpc>
                <a:spcPct val="110000"/>
              </a:lnSpc>
              <a:buNone/>
            </a:pPr>
            <a:endParaRPr lang="en-US" sz="1500" dirty="0"/>
          </a:p>
          <a:p>
            <a:pPr marL="0" indent="0">
              <a:lnSpc>
                <a:spcPct val="110000"/>
              </a:lnSpc>
              <a:buNone/>
            </a:pPr>
            <a:endParaRPr lang="en-US" sz="1500" dirty="0"/>
          </a:p>
          <a:p>
            <a:pPr marL="0" indent="0">
              <a:lnSpc>
                <a:spcPct val="110000"/>
              </a:lnSpc>
              <a:buNone/>
            </a:pPr>
            <a:endParaRPr lang="en-US" sz="1500" dirty="0"/>
          </a:p>
          <a:p>
            <a:pPr marL="0" indent="0">
              <a:lnSpc>
                <a:spcPct val="110000"/>
              </a:lnSpc>
              <a:buNone/>
            </a:pPr>
            <a:endParaRPr lang="en-US" sz="1500" dirty="0"/>
          </a:p>
          <a:p>
            <a:pPr marL="0" indent="0">
              <a:lnSpc>
                <a:spcPct val="110000"/>
              </a:lnSpc>
              <a:buNone/>
            </a:pPr>
            <a:endParaRPr lang="en-US" sz="1500" dirty="0"/>
          </a:p>
          <a:p>
            <a:pPr marL="0" indent="0">
              <a:lnSpc>
                <a:spcPct val="110000"/>
              </a:lnSpc>
              <a:buNone/>
            </a:pPr>
            <a:endParaRPr lang="en-US" sz="15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500" dirty="0"/>
              <a:t>					…Thank you for your attention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2B4E49C-E7B4-4F6A-8B93-646A0E241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7" t="72411" b="10341"/>
          <a:stretch/>
        </p:blipFill>
        <p:spPr>
          <a:xfrm>
            <a:off x="11494523" y="2664767"/>
            <a:ext cx="635958" cy="764233"/>
          </a:xfrm>
          <a:custGeom>
            <a:avLst/>
            <a:gdLst>
              <a:gd name="connsiteX0" fmla="*/ 0 w 984308"/>
              <a:gd name="connsiteY0" fmla="*/ 0 h 1182847"/>
              <a:gd name="connsiteX1" fmla="*/ 984308 w 984308"/>
              <a:gd name="connsiteY1" fmla="*/ 0 h 1182847"/>
              <a:gd name="connsiteX2" fmla="*/ 984308 w 984308"/>
              <a:gd name="connsiteY2" fmla="*/ 1161661 h 1182847"/>
              <a:gd name="connsiteX3" fmla="*/ 966627 w 984308"/>
              <a:gd name="connsiteY3" fmla="*/ 1165915 h 1182847"/>
              <a:gd name="connsiteX4" fmla="*/ 787132 w 984308"/>
              <a:gd name="connsiteY4" fmla="*/ 1182847 h 1182847"/>
              <a:gd name="connsiteX5" fmla="*/ 48601 w 984308"/>
              <a:gd name="connsiteY5" fmla="*/ 815395 h 1182847"/>
              <a:gd name="connsiteX6" fmla="*/ 0 w 984308"/>
              <a:gd name="connsiteY6" fmla="*/ 731606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84308" h="1182847">
                <a:moveTo>
                  <a:pt x="0" y="0"/>
                </a:moveTo>
                <a:lnTo>
                  <a:pt x="984308" y="0"/>
                </a:lnTo>
                <a:lnTo>
                  <a:pt x="984308" y="1161661"/>
                </a:lnTo>
                <a:lnTo>
                  <a:pt x="966627" y="1165915"/>
                </a:lnTo>
                <a:cubicBezTo>
                  <a:pt x="908648" y="1177017"/>
                  <a:pt x="848618" y="1182847"/>
                  <a:pt x="787132" y="1182847"/>
                </a:cubicBezTo>
                <a:cubicBezTo>
                  <a:pt x="479703" y="1182847"/>
                  <a:pt x="208655" y="1037089"/>
                  <a:pt x="48601" y="815395"/>
                </a:cubicBezTo>
                <a:lnTo>
                  <a:pt x="0" y="731606"/>
                </a:lnTo>
                <a:close/>
              </a:path>
            </a:pathLst>
          </a:cu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6528FBF-1727-4546-8131-BA22ED8B54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73" t="81531" r="19879"/>
          <a:stretch/>
        </p:blipFill>
        <p:spPr>
          <a:xfrm>
            <a:off x="8887626" y="5982056"/>
            <a:ext cx="1192806" cy="875944"/>
          </a:xfrm>
          <a:custGeom>
            <a:avLst/>
            <a:gdLst>
              <a:gd name="connsiteX0" fmla="*/ 2051608 w 4103216"/>
              <a:gd name="connsiteY0" fmla="*/ 0 h 1714050"/>
              <a:gd name="connsiteX1" fmla="*/ 4103216 w 4103216"/>
              <a:gd name="connsiteY1" fmla="*/ 1266738 h 1714050"/>
              <a:gd name="connsiteX2" fmla="*/ 4010980 w 4103216"/>
              <a:gd name="connsiteY2" fmla="*/ 1643427 h 1714050"/>
              <a:gd name="connsiteX3" fmla="*/ 3969116 w 4103216"/>
              <a:gd name="connsiteY3" fmla="*/ 1714050 h 1714050"/>
              <a:gd name="connsiteX4" fmla="*/ 134100 w 4103216"/>
              <a:gd name="connsiteY4" fmla="*/ 1714050 h 1714050"/>
              <a:gd name="connsiteX5" fmla="*/ 92237 w 4103216"/>
              <a:gd name="connsiteY5" fmla="*/ 1643427 h 1714050"/>
              <a:gd name="connsiteX6" fmla="*/ 0 w 4103216"/>
              <a:gd name="connsiteY6" fmla="*/ 1266738 h 1714050"/>
              <a:gd name="connsiteX7" fmla="*/ 2051608 w 4103216"/>
              <a:gd name="connsiteY7" fmla="*/ 0 h 171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3216" h="1714050">
                <a:moveTo>
                  <a:pt x="2051608" y="0"/>
                </a:moveTo>
                <a:cubicBezTo>
                  <a:pt x="3184680" y="0"/>
                  <a:pt x="4103216" y="567138"/>
                  <a:pt x="4103216" y="1266738"/>
                </a:cubicBezTo>
                <a:cubicBezTo>
                  <a:pt x="4103216" y="1397913"/>
                  <a:pt x="4070924" y="1524431"/>
                  <a:pt x="4010980" y="1643427"/>
                </a:cubicBezTo>
                <a:lnTo>
                  <a:pt x="3969116" y="1714050"/>
                </a:lnTo>
                <a:lnTo>
                  <a:pt x="134100" y="1714050"/>
                </a:lnTo>
                <a:lnTo>
                  <a:pt x="92237" y="1643427"/>
                </a:lnTo>
                <a:cubicBezTo>
                  <a:pt x="32293" y="1524431"/>
                  <a:pt x="0" y="1397913"/>
                  <a:pt x="0" y="1266738"/>
                </a:cubicBezTo>
                <a:cubicBezTo>
                  <a:pt x="0" y="567138"/>
                  <a:pt x="918536" y="0"/>
                  <a:pt x="20516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85920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E41F0A-696A-FF45-A89B-3E75192CF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en-US" sz="3100" dirty="0"/>
              <a:t>General 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FD9B9-CEB6-1443-A5E8-E5D5BBB7B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dirty="0"/>
              <a:t>   Nile river as </a:t>
            </a:r>
            <a:r>
              <a:rPr lang="en-US" dirty="0" err="1"/>
              <a:t>aN</a:t>
            </a:r>
            <a:r>
              <a:rPr lang="en-US" dirty="0"/>
              <a:t> example of a troubled water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74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97B461-656A-CE4D-B72C-E316D4405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Research Question and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2C0F0-40CB-0947-9EEE-6B5FD9C51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GB" dirty="0"/>
              <a:t>What are the role of legal rules in the development of Nile River basin and  peaceful settlement of its  disputes?</a:t>
            </a:r>
            <a:endParaRPr lang="en-US" dirty="0"/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919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FD8125D-B9AD-1742-B86B-4148E1776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en-US" sz="4100"/>
              <a:t>Research Methods Continued 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9FC1E-8DD0-A845-8D65-94FEA0992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r>
              <a:rPr lang="en-US" dirty="0"/>
              <a:t>Interdisciplinarity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	Constructivism and Interactional theories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28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>
            <a:extLst>
              <a:ext uri="{FF2B5EF4-FFF2-40B4-BE49-F238E27FC236}">
                <a16:creationId xmlns:a16="http://schemas.microsoft.com/office/drawing/2014/main" id="{B1981535-B5AA-4E0C-ACE5-925CC19B2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F97D060-AA7E-4411-BA62-28BD1EBD55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57E607C4-A0A1-44FA-981D-EA3B81396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08D97526-B9D9-4257-B6A9-9D7988974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FB4B77-E4DB-8F46-902E-67D7B76A3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>
            <a:normAutofit/>
          </a:bodyPr>
          <a:lstStyle/>
          <a:p>
            <a:r>
              <a:rPr lang="en-US" dirty="0"/>
              <a:t>Research Methods Continued ….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3DEA24C-A8B0-4036-BB0C-2F1907C55F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003923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75357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73CE6E-B6C2-C741-A4AD-80F97DFFF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en-US" sz="4400"/>
              <a:t>Case Study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4AEE6-D8ED-FD41-92BF-26437E0486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r>
              <a:rPr lang="en-US" dirty="0"/>
              <a:t>Hydrological and Geographical Context </a:t>
            </a:r>
          </a:p>
          <a:p>
            <a:pPr marL="0" indent="0">
              <a:buNone/>
            </a:pPr>
            <a:r>
              <a:rPr lang="en-US" dirty="0"/>
              <a:t>		of Nile River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864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E1C7C2-2BAC-FE46-A0B3-57F3D1F90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en-US" sz="4400"/>
              <a:t>Case Study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586F6-F676-B141-B8C2-BEC30058E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r>
              <a:rPr lang="en-US" dirty="0"/>
              <a:t>Regime Evolution of the Nile River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88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1BD926-FB84-A841-8202-9BE3BF63C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en-US" sz="3700"/>
              <a:t>Case Study Analysis…..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CFD13-86FD-E443-87BE-AA75BAE1E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r>
              <a:rPr lang="en-US" dirty="0"/>
              <a:t>Assessment of Role of Law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Norm-Generating Processes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228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A9C15D4-2EE7-4D05-B87C-91D1F3B96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0"/>
            <a:ext cx="813206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ED7B0FB-9654-4441-9545-02D458B68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935" cy="6858000"/>
          </a:xfrm>
          <a:prstGeom prst="rect">
            <a:avLst/>
          </a:prstGeom>
          <a:ln>
            <a:noFill/>
          </a:ln>
          <a:effectLst>
            <a:outerShdw blurRad="50800" dist="127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B94C57-FDF3-45A3-9D1F-904523D7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700" b="77917"/>
          <a:stretch/>
        </p:blipFill>
        <p:spPr>
          <a:xfrm>
            <a:off x="0" y="0"/>
            <a:ext cx="4059935" cy="15144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3A8865-C425-5B44-9AE1-BEBA5043C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074" y="1419900"/>
            <a:ext cx="2844002" cy="4018201"/>
          </a:xfrm>
        </p:spPr>
        <p:txBody>
          <a:bodyPr>
            <a:normAutofit/>
          </a:bodyPr>
          <a:lstStyle/>
          <a:p>
            <a:pPr algn="l"/>
            <a:r>
              <a:rPr lang="en-US" sz="4400"/>
              <a:t>Case-study Analysis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2E15B-1870-FC43-90AA-0D0F3E8822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1008" y="1193576"/>
            <a:ext cx="6576591" cy="4470850"/>
          </a:xfrm>
        </p:spPr>
        <p:txBody>
          <a:bodyPr anchor="ctr">
            <a:normAutofit/>
          </a:bodyPr>
          <a:lstStyle/>
          <a:p>
            <a:r>
              <a:rPr lang="en-US" dirty="0"/>
              <a:t>Assessment of the Role of Law: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 Basin Water-Related Agreements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EBDF1A-221A-4497-BBA9-57A70D16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0" t="72830" b="14149"/>
          <a:stretch/>
        </p:blipFill>
        <p:spPr>
          <a:xfrm>
            <a:off x="1377059" y="5962903"/>
            <a:ext cx="2590800" cy="89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064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5471</TotalTime>
  <Words>160</Words>
  <Application>Microsoft Macintosh PowerPoint</Application>
  <PresentationFormat>Widescreen</PresentationFormat>
  <Paragraphs>48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Tw Cen MT</vt:lpstr>
      <vt:lpstr>Droplet</vt:lpstr>
      <vt:lpstr>Outline</vt:lpstr>
      <vt:lpstr>General Introduction</vt:lpstr>
      <vt:lpstr>Research Question and Methods</vt:lpstr>
      <vt:lpstr>Research Methods Continued ….</vt:lpstr>
      <vt:lpstr>Research Methods Continued ….</vt:lpstr>
      <vt:lpstr>Case Study Analysis</vt:lpstr>
      <vt:lpstr>Case Study Analysis</vt:lpstr>
      <vt:lpstr>Case Study Analysis…..</vt:lpstr>
      <vt:lpstr>Case-study Analysis …</vt:lpstr>
      <vt:lpstr>Case Study Analysis …</vt:lpstr>
      <vt:lpstr>conclusion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Outline  1. General Introduction of the Nile River Disputes 2. Research Question and Methods i. Analytical Frameworks a. Procedural  b. basin’s water agreements c. international water law </dc:title>
  <dc:creator>Chukwuebuka Chidozie Edum</dc:creator>
  <cp:lastModifiedBy>Chukwuebuka Chidozie Edum</cp:lastModifiedBy>
  <cp:revision>17</cp:revision>
  <dcterms:created xsi:type="dcterms:W3CDTF">2020-08-14T15:33:44Z</dcterms:created>
  <dcterms:modified xsi:type="dcterms:W3CDTF">2020-08-18T11:47:43Z</dcterms:modified>
</cp:coreProperties>
</file>